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9"/>
  </p:notesMasterIdLst>
  <p:handoutMasterIdLst>
    <p:handoutMasterId r:id="rId10"/>
  </p:handoutMasterIdLst>
  <p:sldIdLst>
    <p:sldId id="262" r:id="rId2"/>
    <p:sldId id="263" r:id="rId3"/>
    <p:sldId id="264" r:id="rId4"/>
    <p:sldId id="266" r:id="rId5"/>
    <p:sldId id="267" r:id="rId6"/>
    <p:sldId id="265" r:id="rId7"/>
    <p:sldId id="268" r:id="rId8"/>
  </p:sldIdLst>
  <p:sldSz cx="13817600" cy="77724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1pPr>
    <a:lvl2pPr marL="509412" algn="l" rtl="0" fontAlgn="base">
      <a:spcBef>
        <a:spcPct val="0"/>
      </a:spcBef>
      <a:spcAft>
        <a:spcPct val="0"/>
      </a:spcAft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2pPr>
    <a:lvl3pPr marL="1018824" algn="l" rtl="0" fontAlgn="base">
      <a:spcBef>
        <a:spcPct val="0"/>
      </a:spcBef>
      <a:spcAft>
        <a:spcPct val="0"/>
      </a:spcAft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3pPr>
    <a:lvl4pPr marL="1528237" algn="l" rtl="0" fontAlgn="base">
      <a:spcBef>
        <a:spcPct val="0"/>
      </a:spcBef>
      <a:spcAft>
        <a:spcPct val="0"/>
      </a:spcAft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4pPr>
    <a:lvl5pPr marL="2037649" algn="l" rtl="0" fontAlgn="base">
      <a:spcBef>
        <a:spcPct val="0"/>
      </a:spcBef>
      <a:spcAft>
        <a:spcPct val="0"/>
      </a:spcAft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5pPr>
    <a:lvl6pPr marL="2547061" algn="l" defTabSz="1018824" rtl="0" eaLnBrk="1" latinLnBrk="0" hangingPunct="1"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6pPr>
    <a:lvl7pPr marL="3056473" algn="l" defTabSz="1018824" rtl="0" eaLnBrk="1" latinLnBrk="0" hangingPunct="1"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7pPr>
    <a:lvl8pPr marL="3565886" algn="l" defTabSz="1018824" rtl="0" eaLnBrk="1" latinLnBrk="0" hangingPunct="1"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8pPr>
    <a:lvl9pPr marL="4075298" algn="l" defTabSz="1018824" rtl="0" eaLnBrk="1" latinLnBrk="0" hangingPunct="1"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485" userDrawn="1">
          <p15:clr>
            <a:srgbClr val="A4A3A4"/>
          </p15:clr>
        </p15:guide>
        <p15:guide id="2" orient="horz" pos="163" userDrawn="1">
          <p15:clr>
            <a:srgbClr val="A4A3A4"/>
          </p15:clr>
        </p15:guide>
        <p15:guide id="3" orient="horz" pos="2447" userDrawn="1">
          <p15:clr>
            <a:srgbClr val="A4A3A4"/>
          </p15:clr>
        </p15:guide>
        <p15:guide id="4" orient="horz" pos="1263" userDrawn="1">
          <p15:clr>
            <a:srgbClr val="A4A3A4"/>
          </p15:clr>
        </p15:guide>
        <p15:guide id="5" orient="horz" pos="1349" userDrawn="1">
          <p15:clr>
            <a:srgbClr val="A4A3A4"/>
          </p15:clr>
        </p15:guide>
        <p15:guide id="6" orient="horz" pos="2398" userDrawn="1">
          <p15:clr>
            <a:srgbClr val="A4A3A4"/>
          </p15:clr>
        </p15:guide>
        <p15:guide id="7" orient="horz" pos="2497" userDrawn="1">
          <p15:clr>
            <a:srgbClr val="A4A3A4"/>
          </p15:clr>
        </p15:guide>
        <p15:guide id="8" orient="horz" pos="4162" userDrawn="1">
          <p15:clr>
            <a:srgbClr val="A4A3A4"/>
          </p15:clr>
        </p15:guide>
        <p15:guide id="9" pos="8065" userDrawn="1">
          <p15:clr>
            <a:srgbClr val="A4A3A4"/>
          </p15:clr>
        </p15:guide>
        <p15:guide id="10" pos="6476" userDrawn="1">
          <p15:clr>
            <a:srgbClr val="A4A3A4"/>
          </p15:clr>
        </p15:guide>
        <p15:guide id="11" pos="6360" userDrawn="1">
          <p15:clr>
            <a:srgbClr val="A4A3A4"/>
          </p15:clr>
        </p15:guide>
        <p15:guide id="12" pos="7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1C4E"/>
    <a:srgbClr val="50B848"/>
    <a:srgbClr val="F04E23"/>
    <a:srgbClr val="FFF200"/>
    <a:srgbClr val="006E6E"/>
    <a:srgbClr val="5EC4B6"/>
    <a:srgbClr val="ED0677"/>
    <a:srgbClr val="9C1F58"/>
    <a:srgbClr val="FFFFFF"/>
    <a:srgbClr val="EA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319" autoAdjust="0"/>
    <p:restoredTop sz="95921" autoAdjust="0"/>
  </p:normalViewPr>
  <p:slideViewPr>
    <p:cSldViewPr snapToGrid="0">
      <p:cViewPr varScale="1">
        <p:scale>
          <a:sx n="56" d="100"/>
          <a:sy n="56" d="100"/>
        </p:scale>
        <p:origin x="200" y="1176"/>
      </p:cViewPr>
      <p:guideLst>
        <p:guide orient="horz" pos="4485"/>
        <p:guide orient="horz" pos="163"/>
        <p:guide orient="horz" pos="2447"/>
        <p:guide orient="horz" pos="1263"/>
        <p:guide orient="horz" pos="1349"/>
        <p:guide orient="horz" pos="2398"/>
        <p:guide orient="horz" pos="2497"/>
        <p:guide orient="horz" pos="4162"/>
        <p:guide pos="8065"/>
        <p:guide pos="6476"/>
        <p:guide pos="6360"/>
        <p:guide pos="707"/>
      </p:guideLst>
    </p:cSldViewPr>
  </p:slideViewPr>
  <p:outlineViewPr>
    <p:cViewPr>
      <p:scale>
        <a:sx n="33" d="100"/>
        <a:sy n="33" d="100"/>
      </p:scale>
      <p:origin x="0" y="2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780" y="-84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t" anchorCtr="0" compatLnSpc="1">
            <a:prstTxWarp prst="textNoShape">
              <a:avLst/>
            </a:prstTxWarp>
          </a:bodyPr>
          <a:lstStyle>
            <a:lvl1pPr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36" y="2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t" anchorCtr="0" compatLnSpc="1">
            <a:prstTxWarp prst="textNoShape">
              <a:avLst/>
            </a:prstTxWarp>
          </a:bodyPr>
          <a:lstStyle>
            <a:lvl1pPr algn="r"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6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773358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b" anchorCtr="0" compatLnSpc="1">
            <a:prstTxWarp prst="textNoShape">
              <a:avLst/>
            </a:prstTxWarp>
          </a:bodyPr>
          <a:lstStyle>
            <a:lvl1pPr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6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36" y="8773358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b" anchorCtr="0" compatLnSpc="1">
            <a:prstTxWarp prst="textNoShape">
              <a:avLst/>
            </a:prstTxWarp>
          </a:bodyPr>
          <a:lstStyle>
            <a:lvl1pPr algn="r"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fld id="{C102BD9D-1F69-41C3-A578-E2BE8000D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298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t" anchorCtr="0" compatLnSpc="1">
            <a:prstTxWarp prst="textNoShape">
              <a:avLst/>
            </a:prstTxWarp>
          </a:bodyPr>
          <a:lstStyle>
            <a:lvl1pPr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6" y="2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t" anchorCtr="0" compatLnSpc="1">
            <a:prstTxWarp prst="textNoShape">
              <a:avLst/>
            </a:prstTxWarp>
          </a:bodyPr>
          <a:lstStyle>
            <a:lvl1pPr algn="r"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8625" y="693738"/>
            <a:ext cx="61531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6" y="4387444"/>
            <a:ext cx="5607711" cy="415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773358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b" anchorCtr="0" compatLnSpc="1">
            <a:prstTxWarp prst="textNoShape">
              <a:avLst/>
            </a:prstTxWarp>
          </a:bodyPr>
          <a:lstStyle>
            <a:lvl1pPr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6" y="8773358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b" anchorCtr="0" compatLnSpc="1">
            <a:prstTxWarp prst="textNoShape">
              <a:avLst/>
            </a:prstTxWarp>
          </a:bodyPr>
          <a:lstStyle>
            <a:lvl1pPr algn="r"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fld id="{A159D31C-2264-4B2F-9593-2A8151F48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64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Georgia"/>
        <a:ea typeface="+mn-ea"/>
        <a:cs typeface="+mn-cs"/>
      </a:defRPr>
    </a:lvl1pPr>
    <a:lvl2pPr marL="509412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Georgia"/>
        <a:ea typeface="ＭＳ Ｐゴシック" charset="-128"/>
        <a:cs typeface="+mn-cs"/>
      </a:defRPr>
    </a:lvl2pPr>
    <a:lvl3pPr marL="101882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Georgia"/>
        <a:ea typeface="ＭＳ Ｐゴシック" charset="-128"/>
        <a:cs typeface="+mn-cs"/>
      </a:defRPr>
    </a:lvl3pPr>
    <a:lvl4pPr marL="1528237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Georgia"/>
        <a:ea typeface="ＭＳ Ｐゴシック" charset="-128"/>
        <a:cs typeface="+mn-cs"/>
      </a:defRPr>
    </a:lvl4pPr>
    <a:lvl5pPr marL="2037649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Georgia"/>
        <a:ea typeface="ＭＳ Ｐゴシック" charset="-128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78" y="0"/>
            <a:ext cx="8391818" cy="777341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70143" y="1339312"/>
            <a:ext cx="12803524" cy="4516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500"/>
              </a:lnSpc>
              <a:buNone/>
              <a:defRPr sz="7200" baseline="0"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Big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70144" y="3253043"/>
            <a:ext cx="7480172" cy="7381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None/>
              <a:tabLst>
                <a:tab pos="5029200" algn="ctr"/>
              </a:tabLst>
              <a:defRPr lang="en-US" sz="2400" b="0" i="0" kern="1200" spc="200" dirty="0">
                <a:solidFill>
                  <a:schemeClr val="accent4">
                    <a:lumMod val="75000"/>
                  </a:schemeClr>
                </a:solidFill>
                <a:latin typeface="Bau Pro Medium" charset="0"/>
                <a:ea typeface="+mn-ea"/>
                <a:cs typeface="Arial" charset="0"/>
              </a:defRPr>
            </a:lvl1pPr>
            <a:lvl2pPr marL="509412" indent="0">
              <a:buNone/>
              <a:defRPr sz="2400">
                <a:latin typeface="+mj-lt"/>
              </a:defRPr>
            </a:lvl2pPr>
            <a:lvl3pPr marL="1018825" indent="0">
              <a:buNone/>
              <a:defRPr sz="2400">
                <a:latin typeface="+mj-lt"/>
              </a:defRPr>
            </a:lvl3pPr>
            <a:lvl4pPr marL="1528237" indent="0">
              <a:buNone/>
              <a:defRPr sz="2400">
                <a:latin typeface="+mj-lt"/>
              </a:defRPr>
            </a:lvl4pPr>
            <a:lvl5pPr marL="2037649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SUBTITLE EXAMPLE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37755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/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2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aseline="0">
                <a:solidFill>
                  <a:schemeClr val="tx1"/>
                </a:solidFill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780" y="0"/>
            <a:ext cx="4929820" cy="456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06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2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aseline="0">
                <a:solidFill>
                  <a:schemeClr val="tx1"/>
                </a:solidFill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4" name="Picture 5" descr="P:\Creative Services\Graphic A\Graphic A - for PPT\JPEG\AAM_GAM_Kore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840" y="0"/>
            <a:ext cx="49377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522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2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aseline="0">
                <a:solidFill>
                  <a:schemeClr val="tx1"/>
                </a:solidFill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4" name="Picture 2" descr="P:\Creative Services\Graphic A\Graphic A - for PPT\JPEG\AAM_GAM_Persi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840" y="0"/>
            <a:ext cx="49377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208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2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aseline="0">
                <a:solidFill>
                  <a:schemeClr val="tx1"/>
                </a:solidFill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60" y="0"/>
            <a:ext cx="4925440" cy="45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8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2"/>
            <a:ext cx="12803524" cy="20618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aseline="0">
                <a:solidFill>
                  <a:schemeClr val="tx1"/>
                </a:solidFill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32" y="0"/>
            <a:ext cx="4935468" cy="456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25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2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aseline="0">
                <a:solidFill>
                  <a:schemeClr val="tx1"/>
                </a:solidFill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0"/>
            <a:ext cx="4927600" cy="456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97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2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aseline="0">
                <a:solidFill>
                  <a:schemeClr val="tx1"/>
                </a:solidFill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92" y="0"/>
            <a:ext cx="4940808" cy="45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5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2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aseline="0">
                <a:solidFill>
                  <a:schemeClr val="tx1"/>
                </a:solidFill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144" y="0"/>
            <a:ext cx="4938456" cy="45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60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2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aseline="0">
                <a:solidFill>
                  <a:schemeClr val="tx1"/>
                </a:solidFill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16780" y="24440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45434" y="24440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42" y="-47"/>
            <a:ext cx="4859558" cy="450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2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lis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117412" y="1017904"/>
            <a:ext cx="11682153" cy="1005840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tabLst>
                <a:tab pos="5029200" algn="ctr"/>
              </a:tabLst>
              <a:defRPr lang="en-US" sz="4000" kern="1200" cap="none" spc="200" baseline="0" dirty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dirty="0"/>
              <a:t>Stacked</a:t>
            </a:r>
            <a:br>
              <a:rPr lang="en-US" dirty="0"/>
            </a:br>
            <a:r>
              <a:rPr lang="en-US" dirty="0"/>
              <a:t>Headline (Right A)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11807" y="2409826"/>
            <a:ext cx="11682153" cy="40290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and this is how big it is</a:t>
            </a:r>
          </a:p>
          <a:p>
            <a:pPr lvl="0"/>
            <a:r>
              <a:rPr lang="en-US" dirty="0"/>
              <a:t>Point 2 should be not much longer than this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5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88" y="0"/>
            <a:ext cx="8394012" cy="7775448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70144" y="3253043"/>
            <a:ext cx="7480172" cy="7381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None/>
              <a:tabLst>
                <a:tab pos="5029200" algn="ctr"/>
              </a:tabLst>
              <a:defRPr lang="en-US" sz="2400" b="0" i="0" kern="1200" spc="200" dirty="0">
                <a:solidFill>
                  <a:schemeClr val="accent4">
                    <a:lumMod val="75000"/>
                  </a:schemeClr>
                </a:solidFill>
                <a:latin typeface="Bau Pro Medium" charset="0"/>
                <a:ea typeface="+mn-ea"/>
                <a:cs typeface="Arial" charset="0"/>
              </a:defRPr>
            </a:lvl1pPr>
            <a:lvl2pPr marL="509412" indent="0">
              <a:buNone/>
              <a:defRPr sz="2400">
                <a:latin typeface="+mj-lt"/>
              </a:defRPr>
            </a:lvl2pPr>
            <a:lvl3pPr marL="1018825" indent="0">
              <a:buNone/>
              <a:defRPr sz="2400">
                <a:latin typeface="+mj-lt"/>
              </a:defRPr>
            </a:lvl3pPr>
            <a:lvl4pPr marL="1528237" indent="0">
              <a:buNone/>
              <a:defRPr sz="2400">
                <a:latin typeface="+mj-lt"/>
              </a:defRPr>
            </a:lvl4pPr>
            <a:lvl5pPr marL="2037649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SUBTITLE EXAMPLE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70143" y="1339312"/>
            <a:ext cx="12803524" cy="4516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500"/>
              </a:lnSpc>
              <a:buNone/>
              <a:defRPr sz="7200" baseline="0"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Big Title</a:t>
            </a:r>
          </a:p>
        </p:txBody>
      </p:sp>
    </p:spTree>
    <p:extLst>
      <p:ext uri="{BB962C8B-B14F-4D97-AF65-F5344CB8AC3E}">
        <p14:creationId xmlns:p14="http://schemas.microsoft.com/office/powerpoint/2010/main" val="151366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, bulleted list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117412" y="1017904"/>
            <a:ext cx="12156290" cy="1005840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tabLst>
                <a:tab pos="5029200" algn="ctr"/>
              </a:tabLst>
              <a:defRPr lang="en-US" sz="4000" kern="1200" cap="none" spc="200" baseline="0" dirty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dirty="0"/>
              <a:t>Stacked</a:t>
            </a:r>
            <a:br>
              <a:rPr lang="en-US" dirty="0"/>
            </a:br>
            <a:r>
              <a:rPr lang="en-US" dirty="0"/>
              <a:t>Headline (Right A)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25297" y="2409826"/>
            <a:ext cx="5652655" cy="41687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15382" y="2409826"/>
            <a:ext cx="5652655" cy="41687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 flipH="1">
            <a:off x="7196667" y="2409826"/>
            <a:ext cx="8723" cy="41687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09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, bulleted list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 bwMode="auto">
          <a:xfrm>
            <a:off x="7205390" y="1000126"/>
            <a:ext cx="0" cy="557847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134020" y="1000126"/>
            <a:ext cx="5652655" cy="842962"/>
          </a:xfrm>
          <a:prstGeom prst="rect">
            <a:avLst/>
          </a:prstGeom>
        </p:spPr>
        <p:txBody>
          <a:bodyPr anchor="ctr"/>
          <a:lstStyle>
            <a:lvl1pPr marL="0" indent="0" algn="ctr">
              <a:spcAft>
                <a:spcPts val="2200"/>
              </a:spcAft>
              <a:buSzPct val="85000"/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Header Column 1</a:t>
            </a:r>
            <a:br>
              <a:rPr lang="en-US" dirty="0"/>
            </a:br>
            <a:r>
              <a:rPr lang="en-US" dirty="0"/>
              <a:t>Two rows like this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643731" y="1000126"/>
            <a:ext cx="5652655" cy="842962"/>
          </a:xfrm>
          <a:prstGeom prst="rect">
            <a:avLst/>
          </a:prstGeom>
        </p:spPr>
        <p:txBody>
          <a:bodyPr anchor="ctr"/>
          <a:lstStyle>
            <a:lvl1pPr marL="0" indent="0" algn="ctr">
              <a:spcAft>
                <a:spcPts val="2200"/>
              </a:spcAft>
              <a:buSzPct val="85000"/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Header Column 2</a:t>
            </a:r>
            <a:br>
              <a:rPr lang="en-US" dirty="0"/>
            </a:br>
            <a:r>
              <a:rPr lang="en-US" dirty="0"/>
              <a:t>Two rows like this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25297" y="2409826"/>
            <a:ext cx="5652655" cy="41687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15382" y="2409826"/>
            <a:ext cx="5652655" cy="41687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97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orizontal im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91593" y="-66675"/>
            <a:ext cx="14013873" cy="4391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998412" y="4743450"/>
            <a:ext cx="8060267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>
                <a:latin typeface="+mj-lt"/>
              </a:defRPr>
            </a:lvl1pPr>
            <a:lvl2pPr marL="509412" indent="0">
              <a:buNone/>
              <a:defRPr sz="4000">
                <a:latin typeface="+mj-lt"/>
              </a:defRPr>
            </a:lvl2pPr>
            <a:lvl3pPr marL="1018825" indent="0">
              <a:buNone/>
              <a:defRPr sz="4000">
                <a:latin typeface="+mj-lt"/>
              </a:defRPr>
            </a:lvl3pPr>
            <a:lvl4pPr marL="1528237" indent="0">
              <a:buNone/>
              <a:defRPr sz="4000">
                <a:latin typeface="+mj-lt"/>
              </a:defRPr>
            </a:lvl4pPr>
            <a:lvl5pPr marL="2037649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  <a:p>
            <a:pPr lvl="0"/>
            <a:r>
              <a:rPr lang="en-US" dirty="0"/>
              <a:t>Second Row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998412" y="6248399"/>
            <a:ext cx="8086436" cy="12220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000" baseline="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4383424" y="4791075"/>
            <a:ext cx="0" cy="31623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3816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horizontal image, black">
    <p:bg bwMode="inv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91593" y="-66675"/>
            <a:ext cx="14013873" cy="439102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4383424" y="4791075"/>
            <a:ext cx="0" cy="31623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998412" y="4743450"/>
            <a:ext cx="7981758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509412" indent="0">
              <a:buNone/>
              <a:defRPr sz="4000">
                <a:latin typeface="+mj-lt"/>
              </a:defRPr>
            </a:lvl2pPr>
            <a:lvl3pPr marL="1018825" indent="0">
              <a:buNone/>
              <a:defRPr sz="4000">
                <a:latin typeface="+mj-lt"/>
              </a:defRPr>
            </a:lvl3pPr>
            <a:lvl4pPr marL="1528237" indent="0">
              <a:buNone/>
              <a:defRPr sz="4000">
                <a:latin typeface="+mj-lt"/>
              </a:defRPr>
            </a:lvl4pPr>
            <a:lvl5pPr marL="2037649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  <a:p>
            <a:pPr lvl="0"/>
            <a:r>
              <a:rPr lang="en-US" dirty="0"/>
              <a:t>Second Row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998412" y="6248399"/>
            <a:ext cx="8007672" cy="12220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37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, longer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4990" y="1600200"/>
            <a:ext cx="5024580" cy="457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95717" y="2057400"/>
            <a:ext cx="6346150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>
                <a:latin typeface="+mj-lt"/>
              </a:defRPr>
            </a:lvl1pPr>
            <a:lvl2pPr marL="509412" indent="0">
              <a:buNone/>
              <a:defRPr sz="4000">
                <a:latin typeface="+mj-lt"/>
              </a:defRPr>
            </a:lvl2pPr>
            <a:lvl3pPr marL="1018825" indent="0">
              <a:buNone/>
              <a:defRPr sz="4000">
                <a:latin typeface="+mj-lt"/>
              </a:defRPr>
            </a:lvl3pPr>
            <a:lvl4pPr marL="1528237" indent="0">
              <a:buNone/>
              <a:defRPr sz="4000">
                <a:latin typeface="+mj-lt"/>
              </a:defRPr>
            </a:lvl4pPr>
            <a:lvl5pPr marL="2037649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895715" y="3656161"/>
            <a:ext cx="6302485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000" baseline="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280727" y="1104901"/>
            <a:ext cx="0" cy="55340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8745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, longer text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4990" y="1600200"/>
            <a:ext cx="5024580" cy="457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95717" y="2057400"/>
            <a:ext cx="6346150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509412" indent="0">
              <a:buNone/>
              <a:defRPr sz="4000">
                <a:latin typeface="+mj-lt"/>
              </a:defRPr>
            </a:lvl2pPr>
            <a:lvl3pPr marL="1018825" indent="0">
              <a:buNone/>
              <a:defRPr sz="4000">
                <a:latin typeface="+mj-lt"/>
              </a:defRPr>
            </a:lvl3pPr>
            <a:lvl4pPr marL="1528237" indent="0">
              <a:buNone/>
              <a:defRPr sz="4000">
                <a:latin typeface="+mj-lt"/>
              </a:defRPr>
            </a:lvl4pPr>
            <a:lvl5pPr marL="2037649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  <a:p>
            <a:pPr lvl="0"/>
            <a:r>
              <a:rPr lang="en-US" dirty="0"/>
              <a:t>Second Row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895715" y="3656161"/>
            <a:ext cx="6302485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280727" y="1104901"/>
            <a:ext cx="0" cy="55340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34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, bulleted description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29978" y="1600200"/>
            <a:ext cx="5024580" cy="457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419110" y="1419225"/>
            <a:ext cx="5862011" cy="552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 baseline="0">
                <a:latin typeface="+mj-lt"/>
              </a:defRPr>
            </a:lvl1pPr>
            <a:lvl2pPr marL="509412" indent="0">
              <a:buNone/>
              <a:defRPr sz="4000">
                <a:latin typeface="+mj-lt"/>
              </a:defRPr>
            </a:lvl2pPr>
            <a:lvl3pPr marL="1018825" indent="0">
              <a:buNone/>
              <a:defRPr sz="4000">
                <a:latin typeface="+mj-lt"/>
              </a:defRPr>
            </a:lvl3pPr>
            <a:lvl4pPr marL="1528237" indent="0">
              <a:buNone/>
              <a:defRPr sz="4000">
                <a:latin typeface="+mj-lt"/>
              </a:defRPr>
            </a:lvl4pPr>
            <a:lvl5pPr marL="2037649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895715" y="1104901"/>
            <a:ext cx="0" cy="55340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419109" y="2124076"/>
            <a:ext cx="5888182" cy="40671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3802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, bulleted description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29978" y="1600200"/>
            <a:ext cx="5024580" cy="457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419110" y="1419225"/>
            <a:ext cx="5862011" cy="552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 baseline="0">
                <a:solidFill>
                  <a:schemeClr val="tx1"/>
                </a:solidFill>
                <a:latin typeface="+mj-lt"/>
              </a:defRPr>
            </a:lvl1pPr>
            <a:lvl2pPr marL="509412" indent="0">
              <a:buNone/>
              <a:defRPr sz="4000">
                <a:latin typeface="+mj-lt"/>
              </a:defRPr>
            </a:lvl2pPr>
            <a:lvl3pPr marL="1018825" indent="0">
              <a:buNone/>
              <a:defRPr sz="4000">
                <a:latin typeface="+mj-lt"/>
              </a:defRPr>
            </a:lvl3pPr>
            <a:lvl4pPr marL="1528237" indent="0">
              <a:buNone/>
              <a:defRPr sz="4000">
                <a:latin typeface="+mj-lt"/>
              </a:defRPr>
            </a:lvl4pPr>
            <a:lvl5pPr marL="2037649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895715" y="1104901"/>
            <a:ext cx="0" cy="55340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419109" y="2124076"/>
            <a:ext cx="5888182" cy="40671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56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, shorter text,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29978" y="1600200"/>
            <a:ext cx="5024580" cy="457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419110" y="2057400"/>
            <a:ext cx="5704994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509412" indent="0">
              <a:buNone/>
              <a:defRPr sz="4000">
                <a:latin typeface="+mj-lt"/>
              </a:defRPr>
            </a:lvl2pPr>
            <a:lvl3pPr marL="1018825" indent="0">
              <a:buNone/>
              <a:defRPr sz="4000">
                <a:latin typeface="+mj-lt"/>
              </a:defRPr>
            </a:lvl3pPr>
            <a:lvl4pPr marL="1528237" indent="0">
              <a:buNone/>
              <a:defRPr sz="4000">
                <a:latin typeface="+mj-lt"/>
              </a:defRPr>
            </a:lvl4pPr>
            <a:lvl5pPr marL="2037649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419110" y="3656161"/>
            <a:ext cx="5665739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895715" y="1104901"/>
            <a:ext cx="0" cy="55340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09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, shorter text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29978" y="1600200"/>
            <a:ext cx="5024580" cy="457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419110" y="2057400"/>
            <a:ext cx="5704994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 baseline="0">
                <a:solidFill>
                  <a:schemeClr val="tx1"/>
                </a:solidFill>
                <a:latin typeface="+mj-lt"/>
              </a:defRPr>
            </a:lvl1pPr>
            <a:lvl2pPr marL="509412" indent="0">
              <a:buNone/>
              <a:defRPr sz="4000">
                <a:latin typeface="+mj-lt"/>
              </a:defRPr>
            </a:lvl2pPr>
            <a:lvl3pPr marL="1018825" indent="0">
              <a:buNone/>
              <a:defRPr sz="4000">
                <a:latin typeface="+mj-lt"/>
              </a:defRPr>
            </a:lvl3pPr>
            <a:lvl4pPr marL="1528237" indent="0">
              <a:buNone/>
              <a:defRPr sz="4000">
                <a:latin typeface="+mj-lt"/>
              </a:defRPr>
            </a:lvl4pPr>
            <a:lvl5pPr marL="2037649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419110" y="3656161"/>
            <a:ext cx="5665739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895715" y="1104901"/>
            <a:ext cx="0" cy="55340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94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82" y="0"/>
            <a:ext cx="8391818" cy="777341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70144" y="3253043"/>
            <a:ext cx="7480172" cy="7381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None/>
              <a:tabLst>
                <a:tab pos="5029200" algn="ctr"/>
              </a:tabLst>
              <a:defRPr lang="en-US" sz="2400" b="0" i="0" kern="1200" spc="200" dirty="0">
                <a:solidFill>
                  <a:schemeClr val="accent4">
                    <a:lumMod val="75000"/>
                  </a:schemeClr>
                </a:solidFill>
                <a:latin typeface="Bau Pro Medium" charset="0"/>
                <a:ea typeface="+mn-ea"/>
                <a:cs typeface="Arial" charset="0"/>
              </a:defRPr>
            </a:lvl1pPr>
            <a:lvl2pPr marL="509412" indent="0">
              <a:buNone/>
              <a:defRPr sz="2400">
                <a:latin typeface="+mj-lt"/>
              </a:defRPr>
            </a:lvl2pPr>
            <a:lvl3pPr marL="1018825" indent="0">
              <a:buNone/>
              <a:defRPr sz="2400">
                <a:latin typeface="+mj-lt"/>
              </a:defRPr>
            </a:lvl3pPr>
            <a:lvl4pPr marL="1528237" indent="0">
              <a:buNone/>
              <a:defRPr sz="2400">
                <a:latin typeface="+mj-lt"/>
              </a:defRPr>
            </a:lvl4pPr>
            <a:lvl5pPr marL="2037649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SUBTITLE EXAMPLE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70143" y="1339312"/>
            <a:ext cx="12803524" cy="4516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500"/>
              </a:lnSpc>
              <a:buNone/>
              <a:defRPr sz="7200" baseline="0"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Big Title</a:t>
            </a:r>
          </a:p>
        </p:txBody>
      </p:sp>
    </p:spTree>
    <p:extLst>
      <p:ext uri="{BB962C8B-B14F-4D97-AF65-F5344CB8AC3E}">
        <p14:creationId xmlns:p14="http://schemas.microsoft.com/office/powerpoint/2010/main" val="81712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 bleed image w/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3817600" cy="7772399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image w/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3817600" cy="7772399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53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3817600" cy="7772399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FULL BLEED IMAGE: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84462334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ull bleed image w/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3817600" cy="7772399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111808" y="6298770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ull bleed image w/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111808" y="6298770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w/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3817600" cy="7772399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1"/>
          <p:cNvSpPr>
            <a:spLocks noGrp="1"/>
          </p:cNvSpPr>
          <p:nvPr>
            <p:ph type="title" hasCustomPrompt="1"/>
          </p:nvPr>
        </p:nvSpPr>
        <p:spPr>
          <a:xfrm>
            <a:off x="1111806" y="1017904"/>
            <a:ext cx="11626295" cy="1005840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tabLst>
                <a:tab pos="5029200" algn="ctr"/>
              </a:tabLst>
              <a:defRPr lang="en-US" sz="4000" kern="1200" cap="none" spc="200" baseline="0" dirty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dirty="0"/>
              <a:t>Stacked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111806" y="6190631"/>
            <a:ext cx="11626295" cy="482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 explaining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2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ull bleed image w/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3817600" cy="7772399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1"/>
          <p:cNvSpPr>
            <a:spLocks noGrp="1"/>
          </p:cNvSpPr>
          <p:nvPr>
            <p:ph type="title" hasCustomPrompt="1"/>
          </p:nvPr>
        </p:nvSpPr>
        <p:spPr>
          <a:xfrm>
            <a:off x="1111806" y="1017904"/>
            <a:ext cx="11626295" cy="1005840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tabLst>
                <a:tab pos="5029200" algn="ctr"/>
              </a:tabLst>
              <a:defRPr lang="en-US" sz="4000" kern="1200" cap="none" spc="200" baseline="0" dirty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dirty="0"/>
              <a:t>Stacked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111806" y="6190631"/>
            <a:ext cx="11626295" cy="482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 explaining image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up, horizontal images, white w/credit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11808" y="401663"/>
            <a:ext cx="5652655" cy="25350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11808" y="3658474"/>
            <a:ext cx="5652655" cy="25350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111808" y="6298770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111808" y="3041959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100" i="1">
                <a:latin typeface="+mn-lt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lvl="0"/>
            <a:r>
              <a:rPr lang="en-US" dirty="0"/>
              <a:t>Image credit line here</a:t>
            </a:r>
          </a:p>
          <a:p>
            <a:pPr lvl="0"/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083894" y="401663"/>
            <a:ext cx="5652655" cy="25350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083894" y="3658474"/>
            <a:ext cx="5652655" cy="25350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7083894" y="6298770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083894" y="3041959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6895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up, horizontal images, black, w/credit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11808" y="401663"/>
            <a:ext cx="5652655" cy="25350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11808" y="3658474"/>
            <a:ext cx="5652655" cy="25350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111808" y="6298770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111808" y="3041959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100" i="1">
                <a:solidFill>
                  <a:schemeClr val="tx1"/>
                </a:solidFill>
                <a:latin typeface="+mn-lt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lvl="0"/>
            <a:r>
              <a:rPr lang="en-US" dirty="0"/>
              <a:t>Image credit line here</a:t>
            </a:r>
          </a:p>
          <a:p>
            <a:pPr lvl="0"/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083894" y="401663"/>
            <a:ext cx="5652655" cy="25350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083894" y="3658474"/>
            <a:ext cx="5652655" cy="25350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7083894" y="6298770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083894" y="3041959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59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82" y="-1016"/>
            <a:ext cx="8391818" cy="777341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70144" y="3253043"/>
            <a:ext cx="7480172" cy="7381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None/>
              <a:tabLst>
                <a:tab pos="5029200" algn="ctr"/>
              </a:tabLst>
              <a:defRPr lang="en-US" sz="2400" b="0" i="0" kern="1200" spc="200" dirty="0">
                <a:solidFill>
                  <a:schemeClr val="accent4">
                    <a:lumMod val="75000"/>
                  </a:schemeClr>
                </a:solidFill>
                <a:latin typeface="Bau Pro Medium" charset="0"/>
                <a:ea typeface="+mn-ea"/>
                <a:cs typeface="Arial" charset="0"/>
              </a:defRPr>
            </a:lvl1pPr>
            <a:lvl2pPr marL="509412" indent="0">
              <a:buNone/>
              <a:defRPr sz="2400">
                <a:latin typeface="+mj-lt"/>
              </a:defRPr>
            </a:lvl2pPr>
            <a:lvl3pPr marL="1018825" indent="0">
              <a:buNone/>
              <a:defRPr sz="2400">
                <a:latin typeface="+mj-lt"/>
              </a:defRPr>
            </a:lvl3pPr>
            <a:lvl4pPr marL="1528237" indent="0">
              <a:buNone/>
              <a:defRPr sz="2400">
                <a:latin typeface="+mj-lt"/>
              </a:defRPr>
            </a:lvl4pPr>
            <a:lvl5pPr marL="2037649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SUBTITLE EXAMPLE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70143" y="1339312"/>
            <a:ext cx="12803524" cy="4516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500"/>
              </a:lnSpc>
              <a:buNone/>
              <a:defRPr sz="7200" baseline="0"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Big Title</a:t>
            </a:r>
          </a:p>
        </p:txBody>
      </p:sp>
    </p:spTree>
    <p:extLst>
      <p:ext uri="{BB962C8B-B14F-4D97-AF65-F5344CB8AC3E}">
        <p14:creationId xmlns:p14="http://schemas.microsoft.com/office/powerpoint/2010/main" val="1704141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up, horizontal images,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05408" y="1033272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05408" y="3995735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52733" y="1033272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52733" y="3995735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up, horizontal images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05408" y="1033272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05408" y="3995735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52733" y="1033272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52733" y="3995735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26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up, horizontal images, white w/credit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111808" y="6264967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</a:t>
            </a:r>
            <a:r>
              <a:rPr lang="en-US" dirty="0" err="1"/>
              <a:t>creditline</a:t>
            </a:r>
            <a:r>
              <a:rPr lang="en-US" dirty="0"/>
              <a:t>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083894" y="401663"/>
            <a:ext cx="5652655" cy="255150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083894" y="3625216"/>
            <a:ext cx="5652655" cy="255150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7083894" y="6264967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083894" y="3067359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rgbClr val="000000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98858" y="401664"/>
            <a:ext cx="5652655" cy="57750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809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up, horizontal images, black, w/credit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111808" y="6264967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</a:t>
            </a:r>
            <a:r>
              <a:rPr lang="en-US" dirty="0" err="1"/>
              <a:t>creditline</a:t>
            </a:r>
            <a:r>
              <a:rPr lang="en-US" dirty="0"/>
              <a:t>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083894" y="401663"/>
            <a:ext cx="5652655" cy="25515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083894" y="3625216"/>
            <a:ext cx="5652655" cy="25515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7083894" y="6264967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083894" y="3067359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98858" y="401664"/>
            <a:ext cx="5652655" cy="57750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11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up, horizontal images,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52733" y="1033272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52733" y="3995735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05408" y="1033273"/>
            <a:ext cx="5652655" cy="5705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9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up, horizontal images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52733" y="1033272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52733" y="3995735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05408" y="1033273"/>
            <a:ext cx="5652655" cy="5705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4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up, vertical images, white, w/credit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98858" y="1033273"/>
            <a:ext cx="5652655" cy="50881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70945" y="1033273"/>
            <a:ext cx="5652655" cy="50881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098858" y="6235273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7070945" y="6235273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73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up, vertical images, black, w/credit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98858" y="1033273"/>
            <a:ext cx="5652655" cy="50881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70945" y="1033273"/>
            <a:ext cx="5652655" cy="50881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098858" y="6235273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7070945" y="6235273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9412" indent="0">
              <a:buNone/>
              <a:defRPr sz="1100">
                <a:latin typeface="+mn-lt"/>
              </a:defRPr>
            </a:lvl2pPr>
            <a:lvl3pPr marL="1018825" indent="0">
              <a:buNone/>
              <a:defRPr sz="1100">
                <a:latin typeface="+mn-lt"/>
              </a:defRPr>
            </a:lvl3pPr>
            <a:lvl4pPr marL="1528237" indent="0">
              <a:buNone/>
              <a:defRPr sz="1100">
                <a:latin typeface="+mn-lt"/>
              </a:defRPr>
            </a:lvl4pPr>
            <a:lvl5pPr marL="2037649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08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up, vertical images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05408" y="1033273"/>
            <a:ext cx="5652655" cy="5396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52733" y="1033273"/>
            <a:ext cx="5652655" cy="5396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23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up, vertical images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05408" y="1033273"/>
            <a:ext cx="5652655" cy="5396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52733" y="1033273"/>
            <a:ext cx="5652655" cy="5396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79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82" y="-1016"/>
            <a:ext cx="8391818" cy="777341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70144" y="3253043"/>
            <a:ext cx="7480172" cy="7381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None/>
              <a:tabLst>
                <a:tab pos="5029200" algn="ctr"/>
              </a:tabLst>
              <a:defRPr lang="en-US" sz="2400" b="0" i="0" kern="1200" spc="200" dirty="0">
                <a:solidFill>
                  <a:schemeClr val="accent4">
                    <a:lumMod val="75000"/>
                  </a:schemeClr>
                </a:solidFill>
                <a:latin typeface="Bau Pro Medium" charset="0"/>
                <a:ea typeface="+mn-ea"/>
                <a:cs typeface="Arial" charset="0"/>
              </a:defRPr>
            </a:lvl1pPr>
            <a:lvl2pPr marL="509412" indent="0">
              <a:buNone/>
              <a:defRPr sz="2400">
                <a:latin typeface="+mj-lt"/>
              </a:defRPr>
            </a:lvl2pPr>
            <a:lvl3pPr marL="1018825" indent="0">
              <a:buNone/>
              <a:defRPr sz="2400">
                <a:latin typeface="+mj-lt"/>
              </a:defRPr>
            </a:lvl3pPr>
            <a:lvl4pPr marL="1528237" indent="0">
              <a:buNone/>
              <a:defRPr sz="2400">
                <a:latin typeface="+mj-lt"/>
              </a:defRPr>
            </a:lvl4pPr>
            <a:lvl5pPr marL="2037649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SUBTITLE EXAMPLE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70143" y="1339312"/>
            <a:ext cx="12803524" cy="4516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500"/>
              </a:lnSpc>
              <a:buNone/>
              <a:defRPr sz="7200" baseline="0"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Big Title</a:t>
            </a:r>
          </a:p>
        </p:txBody>
      </p:sp>
    </p:spTree>
    <p:extLst>
      <p:ext uri="{BB962C8B-B14F-4D97-AF65-F5344CB8AC3E}">
        <p14:creationId xmlns:p14="http://schemas.microsoft.com/office/powerpoint/2010/main" val="173509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up square images, logo &amp; header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117409" y="1017904"/>
            <a:ext cx="11620692" cy="1005840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tabLst>
                <a:tab pos="5029200" algn="ctr"/>
              </a:tabLst>
              <a:defRPr lang="en-US" sz="4000" kern="1200" cap="none" spc="200" baseline="0" dirty="0">
                <a:solidFill>
                  <a:prstClr val="black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dirty="0"/>
              <a:t>Stacked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04012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32667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961321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889974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04012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032667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961321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889974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44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up square images, header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117411" y="1017904"/>
            <a:ext cx="11620690" cy="1005840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tabLst>
                <a:tab pos="5029200" algn="ctr"/>
              </a:tabLst>
              <a:defRPr lang="en-US" sz="4000" kern="1200" cap="none" spc="200" baseline="0" dirty="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dirty="0"/>
              <a:t>Stacked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04012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32667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961321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889974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04012" y="4587594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032667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961321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889974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59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92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117409" y="4943471"/>
            <a:ext cx="122299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</a:rPr>
              <a:t>200 Larkin</a:t>
            </a:r>
            <a:r>
              <a:rPr lang="en-US" sz="2100" baseline="0" dirty="0">
                <a:solidFill>
                  <a:schemeClr val="tx1"/>
                </a:solidFill>
                <a:latin typeface="+mn-lt"/>
              </a:rPr>
              <a:t> Street</a:t>
            </a:r>
          </a:p>
          <a:p>
            <a:r>
              <a:rPr lang="en-US" sz="2100" baseline="0" dirty="0">
                <a:solidFill>
                  <a:schemeClr val="tx1"/>
                </a:solidFill>
                <a:latin typeface="+mn-lt"/>
              </a:rPr>
              <a:t>San Francisco, CA 94102</a:t>
            </a:r>
          </a:p>
          <a:p>
            <a:endParaRPr lang="en-US" sz="2100" baseline="0" dirty="0">
              <a:solidFill>
                <a:schemeClr val="tx1"/>
              </a:solidFill>
              <a:latin typeface="+mn-lt"/>
            </a:endParaRPr>
          </a:p>
          <a:p>
            <a:r>
              <a:rPr lang="en-US" sz="2100" baseline="0" dirty="0">
                <a:solidFill>
                  <a:schemeClr val="tx1"/>
                </a:solidFill>
                <a:latin typeface="+mn-lt"/>
              </a:rPr>
              <a:t>Tuesday – Sunday 10AM to 5PM</a:t>
            </a:r>
          </a:p>
          <a:p>
            <a:endParaRPr lang="en-US" sz="2100" baseline="0" dirty="0">
              <a:solidFill>
                <a:schemeClr val="tx1"/>
              </a:solidFill>
              <a:latin typeface="+mn-lt"/>
            </a:endParaRPr>
          </a:p>
          <a:p>
            <a:r>
              <a:rPr lang="en-US" sz="2100" baseline="0" dirty="0" err="1">
                <a:solidFill>
                  <a:schemeClr val="tx1"/>
                </a:solidFill>
                <a:latin typeface="+mn-lt"/>
              </a:rPr>
              <a:t>www.asianart.org</a:t>
            </a:r>
            <a:endParaRPr lang="en-US" sz="2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17409" y="3382921"/>
            <a:ext cx="6804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Chong-Moon Lee Center</a:t>
            </a:r>
          </a:p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For Asian Art &amp; Culture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409" y="2821600"/>
            <a:ext cx="964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all" baseline="0" dirty="0">
                <a:solidFill>
                  <a:schemeClr val="tx1"/>
                </a:solidFill>
                <a:latin typeface="Bau Pro Medium" charset="0"/>
              </a:rPr>
              <a:t>Asian Art Museum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42" y="-47"/>
            <a:ext cx="4859558" cy="450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88" y="0"/>
            <a:ext cx="8394012" cy="7775448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70144" y="3253043"/>
            <a:ext cx="7480172" cy="7381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None/>
              <a:tabLst>
                <a:tab pos="5029200" algn="ctr"/>
              </a:tabLst>
              <a:defRPr lang="en-US" sz="2400" b="0" i="0" kern="1200" spc="200" dirty="0">
                <a:solidFill>
                  <a:schemeClr val="accent4">
                    <a:lumMod val="75000"/>
                  </a:schemeClr>
                </a:solidFill>
                <a:latin typeface="Bau Pro Medium" charset="0"/>
                <a:ea typeface="+mn-ea"/>
                <a:cs typeface="Arial" charset="0"/>
              </a:defRPr>
            </a:lvl1pPr>
            <a:lvl2pPr marL="509412" indent="0">
              <a:buNone/>
              <a:defRPr sz="2400">
                <a:latin typeface="+mj-lt"/>
              </a:defRPr>
            </a:lvl2pPr>
            <a:lvl3pPr marL="1018825" indent="0">
              <a:buNone/>
              <a:defRPr sz="2400">
                <a:latin typeface="+mj-lt"/>
              </a:defRPr>
            </a:lvl3pPr>
            <a:lvl4pPr marL="1528237" indent="0">
              <a:buNone/>
              <a:defRPr sz="2400">
                <a:latin typeface="+mj-lt"/>
              </a:defRPr>
            </a:lvl4pPr>
            <a:lvl5pPr marL="2037649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SUBTITLE EXAMPLE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70143" y="1339312"/>
            <a:ext cx="12803524" cy="4516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500"/>
              </a:lnSpc>
              <a:buNone/>
              <a:defRPr sz="7200" baseline="0"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Big Title</a:t>
            </a:r>
          </a:p>
        </p:txBody>
      </p:sp>
    </p:spTree>
    <p:extLst>
      <p:ext uri="{BB962C8B-B14F-4D97-AF65-F5344CB8AC3E}">
        <p14:creationId xmlns:p14="http://schemas.microsoft.com/office/powerpoint/2010/main" val="1406716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2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aseline="0">
                <a:solidFill>
                  <a:schemeClr val="tx1"/>
                </a:solidFill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5" name="Picture 2" descr="P:\Creative Services\Graphic A\Graphic A - for PPT\JPEG\AAM_GAM_Chin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840" y="0"/>
            <a:ext cx="49377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36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2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aseline="0">
                <a:solidFill>
                  <a:schemeClr val="tx1"/>
                </a:solidFill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4" name="Picture 4" descr="P:\Creative Services\Graphic A\Graphic A - for PPT\JPEG\AAM_GAM_China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840" y="0"/>
            <a:ext cx="49377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75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2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aseline="0">
                <a:solidFill>
                  <a:schemeClr val="tx1"/>
                </a:solidFill>
                <a:latin typeface="+mj-lt"/>
              </a:defRPr>
            </a:lvl1pPr>
            <a:lvl2pPr>
              <a:defRPr sz="10500">
                <a:latin typeface="+mj-lt"/>
              </a:defRPr>
            </a:lvl2pPr>
            <a:lvl3pPr>
              <a:defRPr sz="10500">
                <a:latin typeface="+mj-lt"/>
              </a:defRPr>
            </a:lvl3pPr>
            <a:lvl4pPr>
              <a:defRPr sz="10500">
                <a:latin typeface="+mj-lt"/>
              </a:defRPr>
            </a:lvl4pPr>
            <a:lvl5pPr>
              <a:defRPr sz="10500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306" y="16466"/>
            <a:ext cx="4977294" cy="460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5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3" r:id="rId7"/>
    <p:sldLayoutId id="2147483722" r:id="rId8"/>
    <p:sldLayoutId id="2147483735" r:id="rId9"/>
    <p:sldLayoutId id="2147483736" r:id="rId10"/>
    <p:sldLayoutId id="2147483720" r:id="rId11"/>
    <p:sldLayoutId id="2147483721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29" r:id="rId18"/>
    <p:sldLayoutId id="2147483698" r:id="rId19"/>
    <p:sldLayoutId id="2147483705" r:id="rId20"/>
    <p:sldLayoutId id="2147483706" r:id="rId21"/>
    <p:sldLayoutId id="2147483691" r:id="rId22"/>
    <p:sldLayoutId id="2147483694" r:id="rId23"/>
    <p:sldLayoutId id="2147483693" r:id="rId24"/>
    <p:sldLayoutId id="2147483700" r:id="rId25"/>
    <p:sldLayoutId id="2147483692" r:id="rId26"/>
    <p:sldLayoutId id="2147483708" r:id="rId27"/>
    <p:sldLayoutId id="2147483709" r:id="rId28"/>
    <p:sldLayoutId id="2147483699" r:id="rId29"/>
    <p:sldLayoutId id="2147483743" r:id="rId30"/>
    <p:sldLayoutId id="2147483742" r:id="rId31"/>
    <p:sldLayoutId id="2147483673" r:id="rId32"/>
    <p:sldLayoutId id="2147483745" r:id="rId33"/>
    <p:sldLayoutId id="2147483746" r:id="rId34"/>
    <p:sldLayoutId id="2147483744" r:id="rId35"/>
    <p:sldLayoutId id="2147483711" r:id="rId36"/>
    <p:sldLayoutId id="2147483747" r:id="rId37"/>
    <p:sldLayoutId id="2147483712" r:id="rId38"/>
    <p:sldLayoutId id="2147483714" r:id="rId39"/>
    <p:sldLayoutId id="2147483713" r:id="rId40"/>
    <p:sldLayoutId id="2147483703" r:id="rId41"/>
    <p:sldLayoutId id="2147483733" r:id="rId42"/>
    <p:sldLayoutId id="2147483734" r:id="rId43"/>
    <p:sldLayoutId id="2147483731" r:id="rId44"/>
    <p:sldLayoutId id="2147483732" r:id="rId45"/>
    <p:sldLayoutId id="2147483702" r:id="rId46"/>
    <p:sldLayoutId id="2147483715" r:id="rId47"/>
    <p:sldLayoutId id="2147483716" r:id="rId48"/>
    <p:sldLayoutId id="2147483701" r:id="rId49"/>
    <p:sldLayoutId id="2147483689" r:id="rId50"/>
    <p:sldLayoutId id="2147483710" r:id="rId51"/>
    <p:sldLayoutId id="2147483730" r:id="rId52"/>
  </p:sldLayoutIdLst>
  <p:hf hdr="0" ftr="0" dt="0"/>
  <p:txStyles>
    <p:titleStyle>
      <a:lvl1pPr algn="l" rtl="0" eaLnBrk="1" fontAlgn="base" hangingPunct="1">
        <a:lnSpc>
          <a:spcPts val="11500"/>
        </a:lnSpc>
        <a:spcBef>
          <a:spcPct val="0"/>
        </a:spcBef>
        <a:spcAft>
          <a:spcPct val="0"/>
        </a:spcAft>
        <a:buClr>
          <a:prstClr val="white">
            <a:lumMod val="50000"/>
          </a:prstClr>
        </a:buClr>
        <a:tabLst>
          <a:tab pos="5029200" algn="ctr"/>
        </a:tabLst>
        <a:defRPr lang="en-US" sz="10500" kern="1200" cap="all" spc="200" baseline="0" dirty="0" smtClean="0">
          <a:solidFill>
            <a:prstClr val="black"/>
          </a:solidFill>
          <a:latin typeface="Walbaum 120 Medium Pro" pitchFamily="50" charset="0"/>
          <a:ea typeface="+mn-ea"/>
          <a:cs typeface="Arial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Georgia" pitchFamily="18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Georgia" pitchFamily="18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Georgia" pitchFamily="18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Georgia" pitchFamily="18" charset="0"/>
        </a:defRPr>
      </a:lvl5pPr>
      <a:lvl6pPr marL="509412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charset="0"/>
        </a:defRPr>
      </a:lvl6pPr>
      <a:lvl7pPr marL="1018824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charset="0"/>
        </a:defRPr>
      </a:lvl7pPr>
      <a:lvl8pPr marL="1528237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charset="0"/>
        </a:defRPr>
      </a:lvl8pPr>
      <a:lvl9pPr marL="2037649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charset="0"/>
        </a:defRPr>
      </a:lvl9pPr>
    </p:titleStyle>
    <p:bodyStyle>
      <a:lvl1pPr marL="382059" indent="-38205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har char="•"/>
        <a:defRPr sz="23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1pPr>
      <a:lvl2pPr marL="827795" indent="-318383" algn="l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rgbClr val="000000"/>
          </a:solidFill>
          <a:latin typeface="Georgia"/>
          <a:ea typeface="ＭＳ Ｐゴシック" charset="-128"/>
          <a:cs typeface="Arial" charset="0"/>
        </a:defRPr>
      </a:lvl2pPr>
      <a:lvl3pPr marL="1273531" indent="-254706" algn="l" rtl="0" eaLnBrk="1" fontAlgn="base" hangingPunct="1">
        <a:spcBef>
          <a:spcPct val="20000"/>
        </a:spcBef>
        <a:spcAft>
          <a:spcPct val="0"/>
        </a:spcAft>
        <a:buChar char="•"/>
        <a:defRPr sz="2300">
          <a:solidFill>
            <a:srgbClr val="000000"/>
          </a:solidFill>
          <a:latin typeface="Georgia"/>
          <a:ea typeface="ＭＳ Ｐゴシック" charset="-128"/>
          <a:cs typeface="Arial" charset="0"/>
        </a:defRPr>
      </a:lvl3pPr>
      <a:lvl4pPr marL="1782943" indent="-254706" algn="l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rgbClr val="000000"/>
          </a:solidFill>
          <a:latin typeface="Georgia"/>
          <a:ea typeface="ＭＳ Ｐゴシック" charset="-128"/>
          <a:cs typeface="Arial" charset="0"/>
        </a:defRPr>
      </a:lvl4pPr>
      <a:lvl5pPr marL="2292355" indent="-254706" algn="l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rgbClr val="000000"/>
          </a:solidFill>
          <a:latin typeface="Georgia"/>
          <a:ea typeface="ＭＳ Ｐゴシック" charset="-128"/>
          <a:cs typeface="Arial" charset="0"/>
        </a:defRPr>
      </a:lvl5pPr>
      <a:lvl6pPr marL="2801767" indent="-254706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3311180" indent="-254706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820592" indent="-254706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4330004" indent="-254706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C417CF-0613-7A44-BD83-F540C237D5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Political</a:t>
            </a:r>
            <a:r>
              <a:rPr lang="en-US" dirty="0"/>
              <a:t> Art and the Japanese Internment Experience</a:t>
            </a:r>
          </a:p>
        </p:txBody>
      </p:sp>
    </p:spTree>
    <p:extLst>
      <p:ext uri="{BB962C8B-B14F-4D97-AF65-F5344CB8AC3E}">
        <p14:creationId xmlns:p14="http://schemas.microsoft.com/office/powerpoint/2010/main" val="3485153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BA21E41-DD93-6B40-825E-139F446ED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192" y="239581"/>
            <a:ext cx="8909786" cy="698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6ACF1E-25AD-814D-897C-CB38DB190152}"/>
              </a:ext>
            </a:extLst>
          </p:cNvPr>
          <p:cNvSpPr txBox="1"/>
          <p:nvPr/>
        </p:nvSpPr>
        <p:spPr>
          <a:xfrm>
            <a:off x="2569029" y="4005943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 err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04A458-E866-2246-BB9F-2B71332129D9}"/>
              </a:ext>
            </a:extLst>
          </p:cNvPr>
          <p:cNvSpPr/>
          <p:nvPr/>
        </p:nvSpPr>
        <p:spPr>
          <a:xfrm>
            <a:off x="337131" y="1536918"/>
            <a:ext cx="28965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A Sad Plight</a:t>
            </a:r>
            <a:r>
              <a:rPr lang="en-US" sz="1400" dirty="0">
                <a:solidFill>
                  <a:schemeClr val="tx1"/>
                </a:solidFill>
              </a:rPr>
              <a:t>, October 8, 1942 Chiura Obata (American, b. Japan, 1885–1975), ink over graphite on paper,, Fine Arts Museums of San Francisco, Museum purchase, </a:t>
            </a:r>
            <a:r>
              <a:rPr lang="en-US" sz="1400" i="1" dirty="0">
                <a:solidFill>
                  <a:schemeClr val="tx1"/>
                </a:solidFill>
              </a:rPr>
              <a:t>gift of the Graphic Arts Council</a:t>
            </a:r>
            <a:r>
              <a:rPr lang="en-US" sz="1400" dirty="0">
                <a:solidFill>
                  <a:schemeClr val="tx1"/>
                </a:solidFill>
              </a:rPr>
              <a:t>, 2001.28.3</a:t>
            </a:r>
          </a:p>
        </p:txBody>
      </p:sp>
    </p:spTree>
    <p:extLst>
      <p:ext uri="{BB962C8B-B14F-4D97-AF65-F5344CB8AC3E}">
        <p14:creationId xmlns:p14="http://schemas.microsoft.com/office/powerpoint/2010/main" val="3192823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63C6567-9AA1-644D-961F-0548B9A2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62" y="830035"/>
            <a:ext cx="8373837" cy="602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36113E-D032-6C43-90AD-D916A930396B}"/>
              </a:ext>
            </a:extLst>
          </p:cNvPr>
          <p:cNvSpPr txBox="1"/>
          <p:nvPr/>
        </p:nvSpPr>
        <p:spPr>
          <a:xfrm>
            <a:off x="378277" y="1469801"/>
            <a:ext cx="3366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Dust Storm, Topaz, March 13, 1943, Chiura Obata (American, b. Japan, 1885–1975), watercolor on paper. Private collection.</a:t>
            </a:r>
          </a:p>
          <a:p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4483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0EB06-CF61-FD4B-A4B2-7081D82E2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5" t="11756" r="14555" b="11661"/>
          <a:stretch/>
        </p:blipFill>
        <p:spPr>
          <a:xfrm>
            <a:off x="2456542" y="178374"/>
            <a:ext cx="9644743" cy="6202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BC7F5B-75A0-7D48-B652-E5570F6DC737}"/>
              </a:ext>
            </a:extLst>
          </p:cNvPr>
          <p:cNvSpPr txBox="1"/>
          <p:nvPr/>
        </p:nvSpPr>
        <p:spPr>
          <a:xfrm>
            <a:off x="3104411" y="6635932"/>
            <a:ext cx="942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Silent Moonlight at </a:t>
            </a:r>
            <a:r>
              <a:rPr lang="en-US" sz="1400" i="1" dirty="0" err="1">
                <a:solidFill>
                  <a:schemeClr val="tx1"/>
                </a:solidFill>
              </a:rPr>
              <a:t>Tanforan</a:t>
            </a:r>
            <a:r>
              <a:rPr lang="en-US" sz="1400" i="1" dirty="0">
                <a:solidFill>
                  <a:schemeClr val="tx1"/>
                </a:solidFill>
              </a:rPr>
              <a:t> Relocation Center, </a:t>
            </a:r>
            <a:r>
              <a:rPr lang="en-US" sz="1400" dirty="0">
                <a:solidFill>
                  <a:schemeClr val="tx1"/>
                </a:solidFill>
              </a:rPr>
              <a:t>1942  Chiura Obata (American, b. Japan, 1885–1975.  Private collection.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892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92AD5F-D2F5-834E-8B2C-26D1421E8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533" y="196561"/>
            <a:ext cx="8890695" cy="73792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FF43F3-C34D-C143-9CCE-5909988CEC07}"/>
              </a:ext>
            </a:extLst>
          </p:cNvPr>
          <p:cNvSpPr txBox="1"/>
          <p:nvPr/>
        </p:nvSpPr>
        <p:spPr>
          <a:xfrm>
            <a:off x="758372" y="1639430"/>
            <a:ext cx="2572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A watercolor depicting the Heart Mountain Relocation Center in Wyoming</a:t>
            </a:r>
            <a:r>
              <a:rPr lang="en-US" sz="1400" dirty="0">
                <a:solidFill>
                  <a:schemeClr val="tx1"/>
                </a:solidFill>
              </a:rPr>
              <a:t>. Estelle Peck </a:t>
            </a:r>
            <a:r>
              <a:rPr lang="en-US" sz="1400" dirty="0" err="1">
                <a:solidFill>
                  <a:schemeClr val="tx1"/>
                </a:solidFill>
              </a:rPr>
              <a:t>Ishigo</a:t>
            </a:r>
            <a:r>
              <a:rPr lang="en-US" sz="1400" dirty="0">
                <a:solidFill>
                  <a:schemeClr val="tx1"/>
                </a:solidFill>
              </a:rPr>
              <a:t>. Photo Credit Rago Arts &amp; Auction Center.</a:t>
            </a:r>
            <a:br>
              <a:rPr lang="en-US" sz="1400" b="1" dirty="0">
                <a:solidFill>
                  <a:schemeClr val="tx1"/>
                </a:solidFill>
              </a:rPr>
            </a:br>
            <a:endParaRPr lang="en-US" sz="1400" b="1" dirty="0">
              <a:solidFill>
                <a:schemeClr val="tx1"/>
              </a:solidFill>
            </a:endParaRPr>
          </a:p>
          <a:p>
            <a:endParaRPr lang="en-US" sz="2800" dirty="0" err="1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653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6E97F-2B2C-B14D-9F15-B69772E77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8" y="383708"/>
            <a:ext cx="5843814" cy="4099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F6B7D-8AB4-E74F-A712-8A3459462F35}"/>
              </a:ext>
            </a:extLst>
          </p:cNvPr>
          <p:cNvSpPr txBox="1"/>
          <p:nvPr/>
        </p:nvSpPr>
        <p:spPr>
          <a:xfrm>
            <a:off x="798285" y="4715639"/>
            <a:ext cx="5224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Waiting in Lines at </a:t>
            </a:r>
            <a:r>
              <a:rPr lang="en-US" sz="1400" i="1" dirty="0" err="1">
                <a:solidFill>
                  <a:schemeClr val="tx1"/>
                </a:solidFill>
              </a:rPr>
              <a:t>Tanforan</a:t>
            </a:r>
            <a:r>
              <a:rPr lang="en-US" sz="1400" i="1" dirty="0">
                <a:solidFill>
                  <a:schemeClr val="tx1"/>
                </a:solidFill>
              </a:rPr>
              <a:t> Assembly Center, </a:t>
            </a:r>
            <a:r>
              <a:rPr lang="en-US" sz="1400" dirty="0">
                <a:solidFill>
                  <a:schemeClr val="tx1"/>
                </a:solidFill>
              </a:rPr>
              <a:t>San Bruno, California, 1942. Mine Okubo. Drawing.  Japanese American National Museum, </a:t>
            </a:r>
            <a:r>
              <a:rPr lang="en-US" sz="1400" i="1" dirty="0">
                <a:solidFill>
                  <a:schemeClr val="tx1"/>
                </a:solidFill>
              </a:rPr>
              <a:t>Gift of Mine Okubo Estate, </a:t>
            </a:r>
            <a:r>
              <a:rPr lang="en-US" sz="1400" dirty="0">
                <a:solidFill>
                  <a:schemeClr val="tx1"/>
                </a:solidFill>
              </a:rPr>
              <a:t>2007.62.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78F2EB-93CE-5848-86DC-DA9B593C1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787" y="274380"/>
            <a:ext cx="5941527" cy="4548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BB6511-CE8B-244F-8BBF-6D8E74FA9C9E}"/>
              </a:ext>
            </a:extLst>
          </p:cNvPr>
          <p:cNvSpPr txBox="1"/>
          <p:nvPr/>
        </p:nvSpPr>
        <p:spPr>
          <a:xfrm>
            <a:off x="7795260" y="4823361"/>
            <a:ext cx="5224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Citizen 13660</a:t>
            </a:r>
            <a:r>
              <a:rPr lang="en-US" sz="1400" dirty="0">
                <a:solidFill>
                  <a:schemeClr val="tx1"/>
                </a:solidFill>
              </a:rPr>
              <a:t>, Mine Okubo, 1946. Drawing. Courtesy of Mine Okubo/University of Washington Press Illustration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3639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33815-6CBA-3B46-8CFD-DC764C543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403" y="500743"/>
            <a:ext cx="9364752" cy="6291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7D4833-772D-BE47-BDB3-AB0286F3FC85}"/>
              </a:ext>
            </a:extLst>
          </p:cNvPr>
          <p:cNvSpPr txBox="1"/>
          <p:nvPr/>
        </p:nvSpPr>
        <p:spPr>
          <a:xfrm>
            <a:off x="152401" y="2634343"/>
            <a:ext cx="30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Mother and Children -- Crying Baby. </a:t>
            </a:r>
            <a:r>
              <a:rPr lang="en-US" sz="1400" dirty="0" err="1">
                <a:solidFill>
                  <a:schemeClr val="tx1"/>
                </a:solidFill>
              </a:rPr>
              <a:t>Miné</a:t>
            </a:r>
            <a:r>
              <a:rPr lang="en-US" sz="1400" dirty="0">
                <a:solidFill>
                  <a:schemeClr val="tx1"/>
                </a:solidFill>
              </a:rPr>
              <a:t> Okubo, Curtesy of the Topaz Museum, Delta, Utah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9831883"/>
      </p:ext>
    </p:extLst>
  </p:cSld>
  <p:clrMapOvr>
    <a:masterClrMapping/>
  </p:clrMapOvr>
</p:sld>
</file>

<file path=ppt/theme/theme1.xml><?xml version="1.0" encoding="utf-8"?>
<a:theme xmlns:a="http://schemas.openxmlformats.org/drawingml/2006/main" name="NEW MASTER AAM PPT TEMPLATES">
  <a:themeElements>
    <a:clrScheme name="AAM PALETTE 2015">
      <a:dk1>
        <a:sysClr val="windowText" lastClr="000000"/>
      </a:dk1>
      <a:lt1>
        <a:sysClr val="window" lastClr="FFFFFF"/>
      </a:lt1>
      <a:dk2>
        <a:srgbClr val="006E6E"/>
      </a:dk2>
      <a:lt2>
        <a:srgbClr val="5EC4B6"/>
      </a:lt2>
      <a:accent1>
        <a:srgbClr val="ED0677"/>
      </a:accent1>
      <a:accent2>
        <a:srgbClr val="F04E23"/>
      </a:accent2>
      <a:accent3>
        <a:srgbClr val="51247F"/>
      </a:accent3>
      <a:accent4>
        <a:srgbClr val="897563"/>
      </a:accent4>
      <a:accent5>
        <a:srgbClr val="911C4E"/>
      </a:accent5>
      <a:accent6>
        <a:srgbClr val="50B848"/>
      </a:accent6>
      <a:hlink>
        <a:srgbClr val="FFF200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2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2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800"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Office Theme 1">
        <a:dk1>
          <a:srgbClr val="005495"/>
        </a:dk1>
        <a:lt1>
          <a:srgbClr val="FFFFFF"/>
        </a:lt1>
        <a:dk2>
          <a:srgbClr val="D5007F"/>
        </a:dk2>
        <a:lt2>
          <a:srgbClr val="0078C0"/>
        </a:lt2>
        <a:accent1>
          <a:srgbClr val="F48120"/>
        </a:accent1>
        <a:accent2>
          <a:srgbClr val="7BC042"/>
        </a:accent2>
        <a:accent3>
          <a:srgbClr val="FFFFFF"/>
        </a:accent3>
        <a:accent4>
          <a:srgbClr val="00467E"/>
        </a:accent4>
        <a:accent5>
          <a:srgbClr val="F8C1AB"/>
        </a:accent5>
        <a:accent6>
          <a:srgbClr val="6FAE3B"/>
        </a:accent6>
        <a:hlink>
          <a:srgbClr val="0EB04C"/>
        </a:hlink>
        <a:folHlink>
          <a:srgbClr val="00549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5495"/>
        </a:dk1>
        <a:lt1>
          <a:srgbClr val="FFFFFF"/>
        </a:lt1>
        <a:dk2>
          <a:srgbClr val="D5007F"/>
        </a:dk2>
        <a:lt2>
          <a:srgbClr val="0EB04C"/>
        </a:lt2>
        <a:accent1>
          <a:srgbClr val="F48120"/>
        </a:accent1>
        <a:accent2>
          <a:srgbClr val="009FE3"/>
        </a:accent2>
        <a:accent3>
          <a:srgbClr val="FFFFFF"/>
        </a:accent3>
        <a:accent4>
          <a:srgbClr val="00467E"/>
        </a:accent4>
        <a:accent5>
          <a:srgbClr val="F8C1AB"/>
        </a:accent5>
        <a:accent6>
          <a:srgbClr val="0090CE"/>
        </a:accent6>
        <a:hlink>
          <a:srgbClr val="0078C0"/>
        </a:hlink>
        <a:folHlink>
          <a:srgbClr val="00549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5495"/>
        </a:dk1>
        <a:lt1>
          <a:srgbClr val="FFFFFF"/>
        </a:lt1>
        <a:dk2>
          <a:srgbClr val="0078C0"/>
        </a:dk2>
        <a:lt2>
          <a:srgbClr val="0EB04C"/>
        </a:lt2>
        <a:accent1>
          <a:srgbClr val="D5007F"/>
        </a:accent1>
        <a:accent2>
          <a:srgbClr val="F9A41A"/>
        </a:accent2>
        <a:accent3>
          <a:srgbClr val="FFFFFF"/>
        </a:accent3>
        <a:accent4>
          <a:srgbClr val="00467E"/>
        </a:accent4>
        <a:accent5>
          <a:srgbClr val="E7AAC0"/>
        </a:accent5>
        <a:accent6>
          <a:srgbClr val="E29416"/>
        </a:accent6>
        <a:hlink>
          <a:srgbClr val="F48120"/>
        </a:hlink>
        <a:folHlink>
          <a:srgbClr val="00549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5495"/>
        </a:dk1>
        <a:lt1>
          <a:srgbClr val="FFFFFF"/>
        </a:lt1>
        <a:dk2>
          <a:srgbClr val="0078C0"/>
        </a:dk2>
        <a:lt2>
          <a:srgbClr val="0EB04C"/>
        </a:lt2>
        <a:accent1>
          <a:srgbClr val="F48120"/>
        </a:accent1>
        <a:accent2>
          <a:srgbClr val="EE5B9F"/>
        </a:accent2>
        <a:accent3>
          <a:srgbClr val="FFFFFF"/>
        </a:accent3>
        <a:accent4>
          <a:srgbClr val="00467E"/>
        </a:accent4>
        <a:accent5>
          <a:srgbClr val="F8C1AB"/>
        </a:accent5>
        <a:accent6>
          <a:srgbClr val="D85290"/>
        </a:accent6>
        <a:hlink>
          <a:srgbClr val="D5007F"/>
        </a:hlink>
        <a:folHlink>
          <a:srgbClr val="0054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197</Words>
  <Application>Microsoft Macintosh PowerPoint</Application>
  <PresentationFormat>Custom</PresentationFormat>
  <Paragraphs>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Bau Pro Medium</vt:lpstr>
      <vt:lpstr>Georgia</vt:lpstr>
      <vt:lpstr>Tahoma</vt:lpstr>
      <vt:lpstr>Walbaum 120 Medium Pro</vt:lpstr>
      <vt:lpstr>NEW MASTER AAM PPT TEMPLATES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Gray</dc:creator>
  <cp:lastModifiedBy>Nina Gray</cp:lastModifiedBy>
  <cp:revision>5</cp:revision>
  <dcterms:created xsi:type="dcterms:W3CDTF">2020-04-29T21:08:28Z</dcterms:created>
  <dcterms:modified xsi:type="dcterms:W3CDTF">2020-06-08T19:07:37Z</dcterms:modified>
</cp:coreProperties>
</file>