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</p:sldMasterIdLst>
  <p:notesMasterIdLst>
    <p:notesMasterId r:id="rId26"/>
  </p:notesMasterIdLst>
  <p:handoutMasterIdLst>
    <p:handoutMasterId r:id="rId27"/>
  </p:handoutMasterIdLst>
  <p:sldIdLst>
    <p:sldId id="315" r:id="rId5"/>
    <p:sldId id="273" r:id="rId6"/>
    <p:sldId id="312" r:id="rId7"/>
    <p:sldId id="265" r:id="rId8"/>
    <p:sldId id="278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3" r:id="rId23"/>
    <p:sldId id="279" r:id="rId24"/>
    <p:sldId id="314" r:id="rId25"/>
  </p:sldIdLst>
  <p:sldSz cx="13817600" cy="77724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5pPr>
    <a:lvl6pPr marL="2547061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6pPr>
    <a:lvl7pPr marL="3056473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7pPr>
    <a:lvl8pPr marL="3565886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8pPr>
    <a:lvl9pPr marL="4075298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485" userDrawn="1">
          <p15:clr>
            <a:srgbClr val="A4A3A4"/>
          </p15:clr>
        </p15:guide>
        <p15:guide id="2" orient="horz" pos="163" userDrawn="1">
          <p15:clr>
            <a:srgbClr val="A4A3A4"/>
          </p15:clr>
        </p15:guide>
        <p15:guide id="3" orient="horz" pos="2447" userDrawn="1">
          <p15:clr>
            <a:srgbClr val="A4A3A4"/>
          </p15:clr>
        </p15:guide>
        <p15:guide id="4" orient="horz" pos="1263" userDrawn="1">
          <p15:clr>
            <a:srgbClr val="A4A3A4"/>
          </p15:clr>
        </p15:guide>
        <p15:guide id="5" orient="horz" pos="1349" userDrawn="1">
          <p15:clr>
            <a:srgbClr val="A4A3A4"/>
          </p15:clr>
        </p15:guide>
        <p15:guide id="6" orient="horz" pos="2398" userDrawn="1">
          <p15:clr>
            <a:srgbClr val="A4A3A4"/>
          </p15:clr>
        </p15:guide>
        <p15:guide id="7" orient="horz" pos="2497" userDrawn="1">
          <p15:clr>
            <a:srgbClr val="A4A3A4"/>
          </p15:clr>
        </p15:guide>
        <p15:guide id="8" orient="horz" pos="4162" userDrawn="1">
          <p15:clr>
            <a:srgbClr val="A4A3A4"/>
          </p15:clr>
        </p15:guide>
        <p15:guide id="9" pos="8065" userDrawn="1">
          <p15:clr>
            <a:srgbClr val="A4A3A4"/>
          </p15:clr>
        </p15:guide>
        <p15:guide id="10" pos="6476" userDrawn="1">
          <p15:clr>
            <a:srgbClr val="A4A3A4"/>
          </p15:clr>
        </p15:guide>
        <p15:guide id="11" pos="6360" userDrawn="1">
          <p15:clr>
            <a:srgbClr val="A4A3A4"/>
          </p15:clr>
        </p15:guide>
        <p15:guide id="12" pos="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4B6"/>
    <a:srgbClr val="F04E23"/>
    <a:srgbClr val="911C4E"/>
    <a:srgbClr val="50B848"/>
    <a:srgbClr val="FFF200"/>
    <a:srgbClr val="006E6E"/>
    <a:srgbClr val="ED0677"/>
    <a:srgbClr val="9C1F58"/>
    <a:srgbClr val="FFFFFF"/>
    <a:srgbClr val="EA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1" autoAdjust="0"/>
    <p:restoredTop sz="95014" autoAdjust="0"/>
  </p:normalViewPr>
  <p:slideViewPr>
    <p:cSldViewPr snapToGrid="0">
      <p:cViewPr varScale="1">
        <p:scale>
          <a:sx n="99" d="100"/>
          <a:sy n="99" d="100"/>
        </p:scale>
        <p:origin x="184" y="288"/>
      </p:cViewPr>
      <p:guideLst>
        <p:guide orient="horz" pos="4485"/>
        <p:guide orient="horz" pos="163"/>
        <p:guide orient="horz" pos="2447"/>
        <p:guide orient="horz" pos="1263"/>
        <p:guide orient="horz" pos="1349"/>
        <p:guide orient="horz" pos="2398"/>
        <p:guide orient="horz" pos="2497"/>
        <p:guide orient="horz" pos="4162"/>
        <p:guide pos="8065"/>
        <p:guide pos="6476"/>
        <p:guide pos="6360"/>
        <p:guide pos="707"/>
      </p:guideLst>
    </p:cSldViewPr>
  </p:slideViewPr>
  <p:outlineViewPr>
    <p:cViewPr>
      <p:scale>
        <a:sx n="33" d="100"/>
        <a:sy n="33" d="100"/>
      </p:scale>
      <p:origin x="0" y="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8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C102BD9D-1F69-41C3-A578-E2BE8000D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93738"/>
            <a:ext cx="61531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4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A159D31C-2264-4B2F-9593-2A8151F4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6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D31C-2264-4B2F-9593-2A8151F481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padlet.com</a:t>
            </a:r>
            <a:r>
              <a:rPr lang="en-US" dirty="0"/>
              <a:t>/</a:t>
            </a:r>
            <a:r>
              <a:rPr lang="en-US" dirty="0" err="1"/>
              <a:t>aamschoolprograms</a:t>
            </a:r>
            <a:r>
              <a:rPr lang="en-US" dirty="0"/>
              <a:t>/</a:t>
            </a:r>
            <a:r>
              <a:rPr lang="en-US" dirty="0" err="1"/>
              <a:t>StoriesfromChina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padlet.com</a:t>
            </a:r>
            <a:r>
              <a:rPr lang="en-US" dirty="0"/>
              <a:t>/</a:t>
            </a:r>
            <a:r>
              <a:rPr lang="en-US" dirty="0" err="1"/>
              <a:t>aamschoolprograms</a:t>
            </a:r>
            <a:r>
              <a:rPr lang="en-US" dirty="0"/>
              <a:t>/</a:t>
            </a:r>
            <a:r>
              <a:rPr lang="en-US" dirty="0" err="1"/>
              <a:t>HeroesandSheroes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D31C-2264-4B2F-9593-2A8151F481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78" y="0"/>
            <a:ext cx="8391818" cy="77734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393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500"/>
              </a:lnSpc>
              <a:buNone/>
              <a:defRPr sz="7200" baseline="0"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0144" y="3253043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9200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Pro-MediumItalic" charset="0"/>
                <a:ea typeface="+mn-ea"/>
                <a:cs typeface="Arial" charset="0"/>
              </a:defRPr>
            </a:lvl1pPr>
            <a:lvl2pPr marL="509412" indent="0">
              <a:buNone/>
              <a:defRPr sz="2400">
                <a:latin typeface="+mj-lt"/>
              </a:defRPr>
            </a:lvl2pPr>
            <a:lvl3pPr marL="1018825" indent="0">
              <a:buNone/>
              <a:defRPr sz="2400">
                <a:latin typeface="+mj-lt"/>
              </a:defRPr>
            </a:lvl3pPr>
            <a:lvl4pPr marL="1528237" indent="0">
              <a:buNone/>
              <a:defRPr sz="2400">
                <a:latin typeface="+mj-lt"/>
              </a:defRPr>
            </a:lvl4pPr>
            <a:lvl5pPr marL="2037649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3775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782" y="-1016"/>
            <a:ext cx="8391818" cy="777341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BB996B5-7D0B-F347-A4AA-CBC746CF6A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277498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28AF2B4-F3AC-A849-84F0-181B9C6BB6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98B2BF-D6CF-DF46-B4DD-B39A397423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189392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88" y="0"/>
            <a:ext cx="8394012" cy="77754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0144" y="3253043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9200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Pro-MediumItalic" charset="0"/>
                <a:ea typeface="+mn-ea"/>
                <a:cs typeface="Arial" charset="0"/>
              </a:defRPr>
            </a:lvl1pPr>
            <a:lvl2pPr marL="509412" indent="0">
              <a:buNone/>
              <a:defRPr sz="2400">
                <a:latin typeface="+mj-lt"/>
              </a:defRPr>
            </a:lvl2pPr>
            <a:lvl3pPr marL="1018825" indent="0">
              <a:buNone/>
              <a:defRPr sz="2400">
                <a:latin typeface="+mj-lt"/>
              </a:defRPr>
            </a:lvl3pPr>
            <a:lvl4pPr marL="1528237" indent="0">
              <a:buNone/>
              <a:defRPr sz="2400">
                <a:latin typeface="+mj-lt"/>
              </a:defRPr>
            </a:lvl4pPr>
            <a:lvl5pPr marL="2037649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393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500"/>
              </a:lnSpc>
              <a:buNone/>
              <a:defRPr sz="7200" baseline="0"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40671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88" y="0"/>
            <a:ext cx="8394012" cy="7775448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75D218-44DF-A848-A9DD-5386299F47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277498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FD03E5C-8DBC-2447-A5E5-F849FCF50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C4750A8-E1CD-6447-AB95-C312A8EFB2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278778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2" descr="P:\Creative Services\Graphic A\Graphic A - for PPT\JPEG\AAM_GAM_China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6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eative Services\Graphic A\Graphic A - for PPT\JPEG\AAM_GAM_China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A81C20F-7F9F-3549-B2B5-F7093082B1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7B5424A-EEA5-C84A-987A-CA37D7604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80A1B0-C82A-774B-A8AD-E0C538F27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3346833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4" descr="P:\Creative Services\Graphic A\Graphic A - for PPT\JPEG\AAM_GAM_China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5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:\Creative Services\Graphic A\Graphic A - for PPT\JPEG\AAM_GAM_China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3FF57AA-32C1-F748-8D03-36F2FF0C6C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F323C26-C145-3240-9768-9DFDA8A3B6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47FB9E1-30D0-3C4D-96B9-39221BDAE9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395793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306" y="16466"/>
            <a:ext cx="4977294" cy="46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5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306" y="16466"/>
            <a:ext cx="4977294" cy="4608606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BF9D56-9623-1B4C-9C7C-A79D49A636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EF064A6-DB89-044F-B627-84DDF1792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D7D0E4-DE57-8D43-966C-AB8C1E37C7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386377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80" y="0"/>
            <a:ext cx="4929820" cy="45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78" y="0"/>
            <a:ext cx="8391818" cy="7773416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B76D436-1DED-B740-8E8C-608BCC6E7A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277498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icon to add 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9BC83-1E3C-B04C-9847-5260D735BB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051D046-88FD-7F47-9F95-A288AC4E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311755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80" y="0"/>
            <a:ext cx="4929820" cy="4564648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FA7B96-5A98-5D47-8FE4-46B3079A9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87D5A-A1DA-3E4A-A845-2BAD4B8CA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A0B583D-CDED-424B-ABFE-C27101D007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173387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5" descr="P:\Creative Services\Graphic A\Graphic A - for PPT\JPEG\AAM_GAM_Korea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22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:\Creative Services\Graphic A\Graphic A - for PPT\JPEG\AAM_GAM_Korea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04B7D99-F175-9141-96FB-4D8A3A35A5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C0CEA9F-5B47-2641-AF66-68614E147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75374B-CB97-BD4B-9151-939CAD0079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1872246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2" descr="P:\Creative Services\Graphic A\Graphic A - for PPT\JPEG\AAM_GAM_Persia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08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Creative Services\Graphic A\Graphic A - for PPT\JPEG\AAM_GAM_Persia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47631E-7F6C-294C-87F3-B4A365B664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75EC1F7-6520-A249-8421-344553575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93E51E9-DC45-7A4A-8A7B-6C81D1C8F7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890326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160" y="0"/>
            <a:ext cx="4925440" cy="45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8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160" y="0"/>
            <a:ext cx="4925440" cy="4560592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2041076-03CD-2541-AF8C-828F8B73B1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440F821-D791-154D-898B-AC46D1039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31C67DD-BB15-B544-A839-67268CB13B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3883549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132" y="0"/>
            <a:ext cx="4935468" cy="45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5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132" y="0"/>
            <a:ext cx="4935468" cy="456988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B12B43-8930-EE44-A68E-987A21133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BBC9221-3E09-A84A-B5A6-D24F4C162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19A9C41-A830-A941-B3B0-C38DA6B53D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2986892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0" y="0"/>
            <a:ext cx="4927600" cy="45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88" y="0"/>
            <a:ext cx="8394012" cy="77754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0144" y="3253043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9200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Pro-MediumItalic" charset="0"/>
                <a:ea typeface="+mn-ea"/>
                <a:cs typeface="Arial" charset="0"/>
              </a:defRPr>
            </a:lvl1pPr>
            <a:lvl2pPr marL="509412" indent="0">
              <a:buNone/>
              <a:defRPr sz="2400">
                <a:latin typeface="+mj-lt"/>
              </a:defRPr>
            </a:lvl2pPr>
            <a:lvl3pPr marL="1018825" indent="0">
              <a:buNone/>
              <a:defRPr sz="2400">
                <a:latin typeface="+mj-lt"/>
              </a:defRPr>
            </a:lvl3pPr>
            <a:lvl4pPr marL="1528237" indent="0">
              <a:buNone/>
              <a:defRPr sz="2400">
                <a:latin typeface="+mj-lt"/>
              </a:defRPr>
            </a:lvl4pPr>
            <a:lvl5pPr marL="2037649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393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500"/>
              </a:lnSpc>
              <a:buNone/>
              <a:defRPr sz="7200" baseline="0"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513668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00" y="0"/>
            <a:ext cx="4927600" cy="4562593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1731E2-B7F3-3C42-8B20-F8711E72C3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ECB3BBC-35C1-5D42-9311-8B655A60F8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C3E4DC-18B3-E94D-80F2-32632351F6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1675465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92" y="0"/>
            <a:ext cx="4940808" cy="45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4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792" y="0"/>
            <a:ext cx="4940808" cy="457482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078D87-E075-FD40-ADAD-01DD0D1B96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8E014CE-F715-604C-A828-261A119DF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B20413F-5F3D-5945-948D-374F71612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3201055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144" y="0"/>
            <a:ext cx="4938456" cy="45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60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144" y="0"/>
            <a:ext cx="4938456" cy="4572644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DD8FC0B-2BE6-F749-AF39-0C2AADC745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937760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B3C673-173E-A245-8388-F08A138BF0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7F601CC-62C1-3445-8763-2F6E8E93EC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172506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2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16780" y="24440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45434" y="24440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042" y="-47"/>
            <a:ext cx="4859558" cy="45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28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12" y="1017904"/>
            <a:ext cx="11682153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 (Right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1807" y="2409826"/>
            <a:ext cx="11682153" cy="40290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and this is how big it is</a:t>
            </a:r>
          </a:p>
          <a:p>
            <a:pPr lvl="0"/>
            <a:r>
              <a:rPr lang="en-US" dirty="0"/>
              <a:t>Point 2 should be not much longer than this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5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ed list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12" y="1017904"/>
            <a:ext cx="12156290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 (Right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25297" y="2409826"/>
            <a:ext cx="5652655" cy="41687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615382" y="2409826"/>
            <a:ext cx="5652655" cy="41687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7196667" y="2409826"/>
            <a:ext cx="8723" cy="41687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9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ed list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 bwMode="auto">
          <a:xfrm>
            <a:off x="7205390" y="1000126"/>
            <a:ext cx="0" cy="55784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34020" y="1000126"/>
            <a:ext cx="5652655" cy="842962"/>
          </a:xfrm>
          <a:prstGeom prst="rect">
            <a:avLst/>
          </a:prstGeom>
        </p:spPr>
        <p:txBody>
          <a:bodyPr anchor="ctr"/>
          <a:lstStyle>
            <a:lvl1pPr marL="0" indent="0" algn="ctr">
              <a:spcAft>
                <a:spcPts val="2200"/>
              </a:spcAft>
              <a:buSzPct val="85000"/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Header Column 1</a:t>
            </a:r>
            <a:br>
              <a:rPr lang="en-US" dirty="0"/>
            </a:br>
            <a:r>
              <a:rPr lang="en-US" dirty="0"/>
              <a:t>Two rows like this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43731" y="1000126"/>
            <a:ext cx="5652655" cy="842962"/>
          </a:xfrm>
          <a:prstGeom prst="rect">
            <a:avLst/>
          </a:prstGeom>
        </p:spPr>
        <p:txBody>
          <a:bodyPr anchor="ctr"/>
          <a:lstStyle>
            <a:lvl1pPr marL="0" indent="0" algn="ctr">
              <a:spcAft>
                <a:spcPts val="2200"/>
              </a:spcAft>
              <a:buSzPct val="85000"/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Header Column 2</a:t>
            </a:r>
            <a:br>
              <a:rPr lang="en-US" dirty="0"/>
            </a:br>
            <a:r>
              <a:rPr lang="en-US" dirty="0"/>
              <a:t>Two rows like this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25297" y="2409826"/>
            <a:ext cx="5652655" cy="41687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615382" y="2409826"/>
            <a:ext cx="5652655" cy="41687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7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orizontal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1593" y="-66675"/>
            <a:ext cx="14013873" cy="439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98412" y="4743450"/>
            <a:ext cx="8060267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  <a:p>
            <a:pPr lvl="0"/>
            <a:r>
              <a:rPr lang="en-US" dirty="0"/>
              <a:t>Second Row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98412" y="6248399"/>
            <a:ext cx="8086436" cy="12220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383424" y="4791075"/>
            <a:ext cx="0" cy="3162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81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588" y="0"/>
            <a:ext cx="8394012" cy="7775448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9026477-C988-D948-ABB4-A09E4FDA3D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277498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DA9D9EE-1B30-8B47-BEAA-5FA6594E47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8BBFEBF-FEA8-9645-884C-53FF45BA0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2201887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horizontal image, black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1593" y="-66675"/>
            <a:ext cx="14013873" cy="439102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383424" y="4791075"/>
            <a:ext cx="0" cy="3162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98412" y="4743450"/>
            <a:ext cx="7981758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  <a:p>
            <a:pPr lvl="0"/>
            <a:r>
              <a:rPr lang="en-US" dirty="0"/>
              <a:t>Second Row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98412" y="6248399"/>
            <a:ext cx="8007672" cy="12220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longer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4990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95717" y="2057400"/>
            <a:ext cx="634615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95715" y="3656161"/>
            <a:ext cx="630248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280727" y="1104901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745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longer text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4990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95717" y="2057400"/>
            <a:ext cx="634615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  <a:p>
            <a:pPr lvl="0"/>
            <a:r>
              <a:rPr lang="en-US" dirty="0"/>
              <a:t>Second Row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95715" y="3656161"/>
            <a:ext cx="630248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280727" y="1104901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bulleted descriptio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0" y="1419225"/>
            <a:ext cx="5862011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aseline="0"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1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419109" y="2124076"/>
            <a:ext cx="5888182" cy="40671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802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bulleted description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0" y="1419225"/>
            <a:ext cx="5862011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aseline="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1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419109" y="2124076"/>
            <a:ext cx="5888182" cy="40671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5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shorter text,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0" y="2057400"/>
            <a:ext cx="5704994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419110" y="3656161"/>
            <a:ext cx="5665739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1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shorter text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0" y="2057400"/>
            <a:ext cx="5704994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aseline="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419110" y="3656161"/>
            <a:ext cx="5665739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1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FULL BLEED IMAGE: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44623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782" y="0"/>
            <a:ext cx="8391818" cy="77734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0144" y="3253043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9200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Pro-MediumItalic" charset="0"/>
                <a:ea typeface="+mn-ea"/>
                <a:cs typeface="Arial" charset="0"/>
              </a:defRPr>
            </a:lvl1pPr>
            <a:lvl2pPr marL="509412" indent="0">
              <a:buNone/>
              <a:defRPr sz="2400">
                <a:latin typeface="+mj-lt"/>
              </a:defRPr>
            </a:lvl2pPr>
            <a:lvl3pPr marL="1018825" indent="0">
              <a:buNone/>
              <a:defRPr sz="2400">
                <a:latin typeface="+mj-lt"/>
              </a:defRPr>
            </a:lvl3pPr>
            <a:lvl4pPr marL="1528237" indent="0">
              <a:buNone/>
              <a:defRPr sz="2400">
                <a:latin typeface="+mj-lt"/>
              </a:defRPr>
            </a:lvl4pPr>
            <a:lvl5pPr marL="2037649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393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500"/>
              </a:lnSpc>
              <a:buNone/>
              <a:defRPr sz="7200" baseline="0"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81712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98770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98770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1111806" y="1017904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11806" y="6190631"/>
            <a:ext cx="11626295" cy="482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 explaining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1111806" y="1017904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11806" y="6190631"/>
            <a:ext cx="11626295" cy="482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 explaining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up, horizontal images, white w/credi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1808" y="401663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1808" y="3658474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98770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11808" y="3041959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100" i="1">
                <a:latin typeface="+mn-lt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Image credit line here</a:t>
            </a:r>
          </a:p>
          <a:p>
            <a:pPr lvl="0"/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83894" y="401663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83894" y="3658474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3894" y="6298770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83894" y="3041959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76895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up, horizontal images, black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1808" y="401663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1808" y="3658474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98770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11808" y="3041959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100" i="1">
                <a:solidFill>
                  <a:schemeClr val="tx1"/>
                </a:solidFill>
                <a:latin typeface="+mn-lt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Image credit line here</a:t>
            </a:r>
          </a:p>
          <a:p>
            <a:pPr lvl="0"/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83894" y="401663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83894" y="3658474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3894" y="6298770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83894" y="3041959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up, horizontal images,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5408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2733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, horizont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5408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2733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up, horizontal images, white w/credi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64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</a:t>
            </a:r>
            <a:r>
              <a:rPr lang="en-US" dirty="0" err="1"/>
              <a:t>creditline</a:t>
            </a:r>
            <a:r>
              <a:rPr lang="en-US" dirty="0"/>
              <a:t>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83894" y="401663"/>
            <a:ext cx="5652655" cy="255150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83894" y="3625216"/>
            <a:ext cx="5652655" cy="255150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3894" y="6264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83894" y="3067359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8858" y="401664"/>
            <a:ext cx="5652655" cy="5775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8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782" y="0"/>
            <a:ext cx="8391818" cy="777341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A081C63-2999-5B46-BA59-3C7B5895B8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277498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764D76D-E12E-AF43-8ED5-F53E6432E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0D7C444-E6C1-6141-927B-3123E0ECF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11884485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up, horizontal images, black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64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</a:t>
            </a:r>
            <a:r>
              <a:rPr lang="en-US" dirty="0" err="1"/>
              <a:t>creditline</a:t>
            </a:r>
            <a:r>
              <a:rPr lang="en-US" dirty="0"/>
              <a:t>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83894" y="401663"/>
            <a:ext cx="5652655" cy="2551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83894" y="3625216"/>
            <a:ext cx="5652655" cy="25515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3894" y="6264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83894" y="3067359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8858" y="401664"/>
            <a:ext cx="5652655" cy="5775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1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up, horizontal images,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2733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1033273"/>
            <a:ext cx="5652655" cy="5705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up, horizont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2733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1033273"/>
            <a:ext cx="5652655" cy="57056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, vertical images, white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8858" y="1033273"/>
            <a:ext cx="5652655" cy="5088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70945" y="1033273"/>
            <a:ext cx="5652655" cy="5088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58" y="6235273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070945" y="6235273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up, vertical images, black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8858" y="1033273"/>
            <a:ext cx="5652655" cy="5088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70945" y="1033273"/>
            <a:ext cx="5652655" cy="5088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58" y="6235273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070945" y="6235273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09412" indent="0">
              <a:buNone/>
              <a:defRPr sz="1100">
                <a:latin typeface="+mn-lt"/>
              </a:defRPr>
            </a:lvl2pPr>
            <a:lvl3pPr marL="1018825" indent="0">
              <a:buNone/>
              <a:defRPr sz="1100">
                <a:latin typeface="+mn-lt"/>
              </a:defRPr>
            </a:lvl3pPr>
            <a:lvl4pPr marL="1528237" indent="0">
              <a:buNone/>
              <a:defRPr sz="1100">
                <a:latin typeface="+mn-lt"/>
              </a:defRPr>
            </a:lvl4pPr>
            <a:lvl5pPr marL="2037649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1033273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3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3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1033273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3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2253343"/>
            <a:ext cx="5652655" cy="4176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2253343"/>
            <a:ext cx="5652655" cy="4176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F401004D-7C68-7A40-AB85-E955A82C9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806" y="1017904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703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8" y="2220686"/>
            <a:ext cx="5652655" cy="420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2220686"/>
            <a:ext cx="5652655" cy="42086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B1287EA3-1B1C-5D43-B94E-AF0A6A14F9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806" y="1017904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67529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up square images, logo &amp; header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09" y="1017904"/>
            <a:ext cx="11620692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prstClr val="black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4012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32667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961321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89974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04012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32667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61321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889974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782" y="-1016"/>
            <a:ext cx="8391818" cy="77734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0144" y="3253043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9200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Pro-MediumItalic" charset="0"/>
                <a:ea typeface="+mn-ea"/>
                <a:cs typeface="Arial" charset="0"/>
              </a:defRPr>
            </a:lvl1pPr>
            <a:lvl2pPr marL="509412" indent="0">
              <a:buNone/>
              <a:defRPr sz="2400">
                <a:latin typeface="+mj-lt"/>
              </a:defRPr>
            </a:lvl2pPr>
            <a:lvl3pPr marL="1018825" indent="0">
              <a:buNone/>
              <a:defRPr sz="2400">
                <a:latin typeface="+mj-lt"/>
              </a:defRPr>
            </a:lvl3pPr>
            <a:lvl4pPr marL="1528237" indent="0">
              <a:buNone/>
              <a:defRPr sz="2400">
                <a:latin typeface="+mj-lt"/>
              </a:defRPr>
            </a:lvl4pPr>
            <a:lvl5pPr marL="2037649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393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500"/>
              </a:lnSpc>
              <a:buNone/>
              <a:defRPr sz="7200" baseline="0"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704141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up square images, header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11" y="1017904"/>
            <a:ext cx="11620690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4012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32667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961321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89974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04012" y="4587594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32667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61321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889974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59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  <p:sp>
        <p:nvSpPr>
          <p:cNvPr id="8" name="Title 11">
            <a:extLst>
              <a:ext uri="{FF2B5EF4-FFF2-40B4-BE49-F238E27FC236}">
                <a16:creationId xmlns:a16="http://schemas.microsoft.com/office/drawing/2014/main" id="{F401004D-7C68-7A40-AB85-E955A82C9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806" y="3383280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ctr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5437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17409" y="4943471"/>
            <a:ext cx="12229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</a:rPr>
              <a:t>200 Larkin</a:t>
            </a:r>
            <a:r>
              <a:rPr lang="en-US" sz="2100" baseline="0" dirty="0">
                <a:solidFill>
                  <a:schemeClr val="tx1"/>
                </a:solidFill>
                <a:latin typeface="+mn-lt"/>
              </a:rPr>
              <a:t> Street</a:t>
            </a:r>
          </a:p>
          <a:p>
            <a:r>
              <a:rPr lang="en-US" sz="2100" baseline="0" dirty="0">
                <a:solidFill>
                  <a:schemeClr val="tx1"/>
                </a:solidFill>
                <a:latin typeface="+mn-lt"/>
              </a:rPr>
              <a:t>San Francisco, CA 94102</a:t>
            </a:r>
          </a:p>
          <a:p>
            <a:endParaRPr lang="en-US" sz="2100" baseline="0" dirty="0">
              <a:solidFill>
                <a:schemeClr val="tx1"/>
              </a:solidFill>
              <a:latin typeface="+mn-lt"/>
            </a:endParaRPr>
          </a:p>
          <a:p>
            <a:r>
              <a:rPr lang="en-US" sz="2100" baseline="0" dirty="0">
                <a:solidFill>
                  <a:schemeClr val="tx1"/>
                </a:solidFill>
                <a:latin typeface="+mn-lt"/>
              </a:rPr>
              <a:t>Tuesday – Sunday 10AM to 5PM</a:t>
            </a:r>
          </a:p>
          <a:p>
            <a:endParaRPr lang="en-US" sz="2100" baseline="0" dirty="0">
              <a:solidFill>
                <a:schemeClr val="tx1"/>
              </a:solidFill>
              <a:latin typeface="+mn-lt"/>
            </a:endParaRPr>
          </a:p>
          <a:p>
            <a:r>
              <a:rPr lang="en-US" sz="2100" baseline="0" dirty="0" err="1">
                <a:solidFill>
                  <a:schemeClr val="tx1"/>
                </a:solidFill>
                <a:latin typeface="+mn-lt"/>
              </a:rPr>
              <a:t>www.asianart.org</a:t>
            </a:r>
            <a:endParaRPr lang="en-US" sz="2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17409" y="3382921"/>
            <a:ext cx="6804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Chong-Moon Lee Center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For Asian Art &amp; Culture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7409" y="2821600"/>
            <a:ext cx="9647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baseline="0" dirty="0">
                <a:solidFill>
                  <a:schemeClr val="tx1"/>
                </a:solidFill>
                <a:latin typeface="BauPro-MediumItalic" charset="0"/>
              </a:rPr>
              <a:t>Asian Art Museum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042" y="-47"/>
            <a:ext cx="4859558" cy="45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782" y="-1016"/>
            <a:ext cx="8391818" cy="7773416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90C5B6A-8B5A-844B-9297-3F15B2B61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9180" y="698500"/>
            <a:ext cx="4277498" cy="3802905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 dirty="0"/>
              <a:t>Click icon to add picture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B647C67-B2E0-8C43-8DE4-C7CBC598C4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9180" y="4652230"/>
            <a:ext cx="5704994" cy="7688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509412" indent="0">
              <a:buNone/>
              <a:defRPr sz="4000">
                <a:latin typeface="+mj-lt"/>
              </a:defRPr>
            </a:lvl2pPr>
            <a:lvl3pPr marL="1018825" indent="0">
              <a:buNone/>
              <a:defRPr sz="4000">
                <a:latin typeface="+mj-lt"/>
              </a:defRPr>
            </a:lvl3pPr>
            <a:lvl4pPr marL="1528237" indent="0">
              <a:buNone/>
              <a:defRPr sz="4000">
                <a:latin typeface="+mj-lt"/>
              </a:defRPr>
            </a:lvl4pPr>
            <a:lvl5pPr marL="2037649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9A0B0F2-7CB2-A445-BDC8-7167D90C0C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9180" y="5571911"/>
            <a:ext cx="5665739" cy="13187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</p:spTree>
    <p:extLst>
      <p:ext uri="{BB962C8B-B14F-4D97-AF65-F5344CB8AC3E}">
        <p14:creationId xmlns:p14="http://schemas.microsoft.com/office/powerpoint/2010/main" val="226380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782" y="-1016"/>
            <a:ext cx="8391818" cy="77734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70144" y="3253043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9200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Pro-MediumItalic" charset="0"/>
                <a:ea typeface="+mn-ea"/>
                <a:cs typeface="Arial" charset="0"/>
              </a:defRPr>
            </a:lvl1pPr>
            <a:lvl2pPr marL="509412" indent="0">
              <a:buNone/>
              <a:defRPr sz="2400">
                <a:latin typeface="+mj-lt"/>
              </a:defRPr>
            </a:lvl2pPr>
            <a:lvl3pPr marL="1018825" indent="0">
              <a:buNone/>
              <a:defRPr sz="2400">
                <a:latin typeface="+mj-lt"/>
              </a:defRPr>
            </a:lvl3pPr>
            <a:lvl4pPr marL="1528237" indent="0">
              <a:buNone/>
              <a:defRPr sz="2400">
                <a:latin typeface="+mj-lt"/>
              </a:defRPr>
            </a:lvl4pPr>
            <a:lvl5pPr marL="2037649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393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500"/>
              </a:lnSpc>
              <a:buNone/>
              <a:defRPr sz="7200" baseline="0">
                <a:latin typeface="+mj-lt"/>
              </a:defRPr>
            </a:lvl1pPr>
            <a:lvl2pPr>
              <a:defRPr sz="10500">
                <a:latin typeface="+mj-lt"/>
              </a:defRPr>
            </a:lvl2pPr>
            <a:lvl3pPr>
              <a:defRPr sz="10500">
                <a:latin typeface="+mj-lt"/>
              </a:defRPr>
            </a:lvl3pPr>
            <a:lvl4pPr>
              <a:defRPr sz="10500">
                <a:latin typeface="+mj-lt"/>
              </a:defRPr>
            </a:lvl4pPr>
            <a:lvl5pPr>
              <a:defRPr sz="10500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73509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48" r:id="rId2"/>
    <p:sldLayoutId id="2147483724" r:id="rId3"/>
    <p:sldLayoutId id="2147483749" r:id="rId4"/>
    <p:sldLayoutId id="2147483725" r:id="rId5"/>
    <p:sldLayoutId id="2147483750" r:id="rId6"/>
    <p:sldLayoutId id="2147483726" r:id="rId7"/>
    <p:sldLayoutId id="2147483751" r:id="rId8"/>
    <p:sldLayoutId id="2147483727" r:id="rId9"/>
    <p:sldLayoutId id="2147483752" r:id="rId10"/>
    <p:sldLayoutId id="2147483728" r:id="rId11"/>
    <p:sldLayoutId id="2147483753" r:id="rId12"/>
    <p:sldLayoutId id="2147483723" r:id="rId13"/>
    <p:sldLayoutId id="2147483754" r:id="rId14"/>
    <p:sldLayoutId id="2147483722" r:id="rId15"/>
    <p:sldLayoutId id="2147483755" r:id="rId16"/>
    <p:sldLayoutId id="2147483735" r:id="rId17"/>
    <p:sldLayoutId id="2147483756" r:id="rId18"/>
    <p:sldLayoutId id="2147483736" r:id="rId19"/>
    <p:sldLayoutId id="2147483757" r:id="rId20"/>
    <p:sldLayoutId id="2147483720" r:id="rId21"/>
    <p:sldLayoutId id="2147483758" r:id="rId22"/>
    <p:sldLayoutId id="2147483721" r:id="rId23"/>
    <p:sldLayoutId id="2147483759" r:id="rId24"/>
    <p:sldLayoutId id="2147483737" r:id="rId25"/>
    <p:sldLayoutId id="2147483760" r:id="rId26"/>
    <p:sldLayoutId id="2147483738" r:id="rId27"/>
    <p:sldLayoutId id="2147483761" r:id="rId28"/>
    <p:sldLayoutId id="2147483739" r:id="rId29"/>
    <p:sldLayoutId id="2147483762" r:id="rId30"/>
    <p:sldLayoutId id="2147483740" r:id="rId31"/>
    <p:sldLayoutId id="2147483763" r:id="rId32"/>
    <p:sldLayoutId id="2147483741" r:id="rId33"/>
    <p:sldLayoutId id="2147483764" r:id="rId34"/>
    <p:sldLayoutId id="2147483729" r:id="rId35"/>
    <p:sldLayoutId id="2147483698" r:id="rId36"/>
    <p:sldLayoutId id="2147483705" r:id="rId37"/>
    <p:sldLayoutId id="2147483706" r:id="rId38"/>
    <p:sldLayoutId id="2147483691" r:id="rId39"/>
    <p:sldLayoutId id="2147483694" r:id="rId40"/>
    <p:sldLayoutId id="2147483693" r:id="rId41"/>
    <p:sldLayoutId id="2147483700" r:id="rId42"/>
    <p:sldLayoutId id="2147483692" r:id="rId43"/>
    <p:sldLayoutId id="2147483708" r:id="rId44"/>
    <p:sldLayoutId id="2147483709" r:id="rId45"/>
    <p:sldLayoutId id="2147483699" r:id="rId46"/>
    <p:sldLayoutId id="2147483743" r:id="rId47"/>
    <p:sldLayoutId id="2147483742" r:id="rId48"/>
    <p:sldLayoutId id="2147483673" r:id="rId49"/>
    <p:sldLayoutId id="2147483745" r:id="rId50"/>
    <p:sldLayoutId id="2147483746" r:id="rId51"/>
    <p:sldLayoutId id="2147483744" r:id="rId52"/>
    <p:sldLayoutId id="2147483711" r:id="rId53"/>
    <p:sldLayoutId id="2147483747" r:id="rId54"/>
    <p:sldLayoutId id="2147483712" r:id="rId55"/>
    <p:sldLayoutId id="2147483714" r:id="rId56"/>
    <p:sldLayoutId id="2147483713" r:id="rId57"/>
    <p:sldLayoutId id="2147483703" r:id="rId58"/>
    <p:sldLayoutId id="2147483733" r:id="rId59"/>
    <p:sldLayoutId id="2147483734" r:id="rId60"/>
    <p:sldLayoutId id="2147483731" r:id="rId61"/>
    <p:sldLayoutId id="2147483732" r:id="rId62"/>
    <p:sldLayoutId id="2147483702" r:id="rId63"/>
    <p:sldLayoutId id="2147483715" r:id="rId64"/>
    <p:sldLayoutId id="2147483716" r:id="rId65"/>
    <p:sldLayoutId id="2147483701" r:id="rId66"/>
    <p:sldLayoutId id="2147483765" r:id="rId67"/>
    <p:sldLayoutId id="2147483766" r:id="rId68"/>
    <p:sldLayoutId id="2147483689" r:id="rId69"/>
    <p:sldLayoutId id="2147483710" r:id="rId70"/>
    <p:sldLayoutId id="2147483767" r:id="rId71"/>
    <p:sldLayoutId id="2147483730" r:id="rId72"/>
  </p:sldLayoutIdLst>
  <p:hf hdr="0" ftr="0" dt="0"/>
  <p:txStyles>
    <p:titleStyle>
      <a:lvl1pPr algn="l" rtl="0" eaLnBrk="1" fontAlgn="base" hangingPunct="1">
        <a:lnSpc>
          <a:spcPts val="11500"/>
        </a:lnSpc>
        <a:spcBef>
          <a:spcPct val="0"/>
        </a:spcBef>
        <a:spcAft>
          <a:spcPct val="0"/>
        </a:spcAft>
        <a:buClr>
          <a:prstClr val="white">
            <a:lumMod val="50000"/>
          </a:prstClr>
        </a:buClr>
        <a:tabLst>
          <a:tab pos="5029200" algn="ctr"/>
        </a:tabLst>
        <a:defRPr lang="en-US" sz="10500" kern="1200" cap="all" spc="200" baseline="0" dirty="0" smtClean="0">
          <a:solidFill>
            <a:prstClr val="black"/>
          </a:solidFill>
          <a:latin typeface="Walbaum 120 Medium Pro" pitchFamily="50" charset="0"/>
          <a:ea typeface="+mn-ea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5pPr>
      <a:lvl6pPr marL="509412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6pPr>
      <a:lvl7pPr marL="1018824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7pPr>
      <a:lvl8pPr marL="1528237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8pPr>
      <a:lvl9pPr marL="203764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9pPr>
    </p:titleStyle>
    <p:bodyStyle>
      <a:lvl1pPr marL="382059" indent="-38205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3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95" indent="-318383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2pPr>
      <a:lvl3pPr marL="1273531" indent="-254706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3pPr>
      <a:lvl4pPr marL="1782943" indent="-254706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4pPr>
      <a:lvl5pPr marL="2292355" indent="-254706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5pPr>
      <a:lvl6pPr marL="2801767" indent="-2547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3311180" indent="-2547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820592" indent="-2547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4330004" indent="-254706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CF3BAC9-05DB-DF47-BF5A-EDE948DEF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817600" cy="7772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9752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Cut four pieces of cardboard. The width should be about half an inch, and the length should be the height of the folded paper.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64F468-6708-6C44-B908-86C4C6D52E3F}"/>
              </a:ext>
            </a:extLst>
          </p:cNvPr>
          <p:cNvGrpSpPr/>
          <p:nvPr/>
        </p:nvGrpSpPr>
        <p:grpSpPr>
          <a:xfrm>
            <a:off x="-53570" y="0"/>
            <a:ext cx="13941483" cy="1684009"/>
            <a:chOff x="-53570" y="0"/>
            <a:chExt cx="13941483" cy="168400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indoor, floor, wooden&#10;&#10;Description automatically generated">
            <a:extLst>
              <a:ext uri="{FF2B5EF4-FFF2-40B4-BE49-F238E27FC236}">
                <a16:creationId xmlns:a16="http://schemas.microsoft.com/office/drawing/2014/main" id="{2A2DDF33-368C-A740-B1ED-E4AB450C0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108485"/>
            <a:ext cx="6062850" cy="45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6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Glue three of the cardboard pieces along the folds of the paper.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1183F8-E1A9-6F4D-BA07-75CCB637E356}"/>
              </a:ext>
            </a:extLst>
          </p:cNvPr>
          <p:cNvGrpSpPr/>
          <p:nvPr/>
        </p:nvGrpSpPr>
        <p:grpSpPr>
          <a:xfrm>
            <a:off x="-53570" y="0"/>
            <a:ext cx="13941483" cy="1684009"/>
            <a:chOff x="-53570" y="0"/>
            <a:chExt cx="13941483" cy="168400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</p:grpSp>
      <p:pic>
        <p:nvPicPr>
          <p:cNvPr id="5" name="Picture 4" descr="A picture containing text, indoor, wooden, floor&#10;&#10;Description automatically generated">
            <a:extLst>
              <a:ext uri="{FF2B5EF4-FFF2-40B4-BE49-F238E27FC236}">
                <a16:creationId xmlns:a16="http://schemas.microsoft.com/office/drawing/2014/main" id="{2B0FB60F-A6D2-E84F-BB76-2EE97AA971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044191"/>
            <a:ext cx="6062850" cy="45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2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Glue the fourth cardboard piece at one end of the paper.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D34A63-7599-A943-9945-86BCC43545BC}"/>
              </a:ext>
            </a:extLst>
          </p:cNvPr>
          <p:cNvGrpSpPr/>
          <p:nvPr/>
        </p:nvGrpSpPr>
        <p:grpSpPr>
          <a:xfrm>
            <a:off x="-53570" y="0"/>
            <a:ext cx="13941483" cy="1684009"/>
            <a:chOff x="-53570" y="0"/>
            <a:chExt cx="13941483" cy="168400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</p:grpSp>
      <p:pic>
        <p:nvPicPr>
          <p:cNvPr id="4" name="Picture 3" descr="A picture containing text, indoor, wooden, wood&#10;&#10;Description automatically generated">
            <a:extLst>
              <a:ext uri="{FF2B5EF4-FFF2-40B4-BE49-F238E27FC236}">
                <a16:creationId xmlns:a16="http://schemas.microsoft.com/office/drawing/2014/main" id="{7FFD4E63-9212-7940-AB9E-87F93AF0EB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108485"/>
            <a:ext cx="6062852" cy="45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FAC62-A0FD-0848-84A3-9F350CCA58AD}"/>
              </a:ext>
            </a:extLst>
          </p:cNvPr>
          <p:cNvSpPr/>
          <p:nvPr/>
        </p:nvSpPr>
        <p:spPr>
          <a:xfrm>
            <a:off x="-53570" y="0"/>
            <a:ext cx="13941483" cy="1682496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7C91C-3707-2748-BA95-E7E1BB539825}"/>
              </a:ext>
            </a:extLst>
          </p:cNvPr>
          <p:cNvSpPr txBox="1">
            <a:spLocks/>
          </p:cNvSpPr>
          <p:nvPr/>
        </p:nvSpPr>
        <p:spPr>
          <a:xfrm>
            <a:off x="585216" y="361695"/>
            <a:ext cx="11196287" cy="1322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Fold the paper over the fourth cardboard piece at the end. Unfold. This fold will overlap the other end of the paper strip.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C8208-30A9-FC4D-9C63-A20A2C954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0704" y="312954"/>
            <a:ext cx="1818360" cy="714355"/>
          </a:xfrm>
          <a:prstGeom prst="rect">
            <a:avLst/>
          </a:prstGeom>
        </p:spPr>
      </p:pic>
      <p:pic>
        <p:nvPicPr>
          <p:cNvPr id="5" name="Picture 4" descr="A picture containing text, wooden, indoor, wood&#10;&#10;Description automatically generated">
            <a:extLst>
              <a:ext uri="{FF2B5EF4-FFF2-40B4-BE49-F238E27FC236}">
                <a16:creationId xmlns:a16="http://schemas.microsoft.com/office/drawing/2014/main" id="{28FDB6DB-31A9-B34B-945E-7B530E2A1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108485"/>
            <a:ext cx="6062852" cy="45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8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FAC62-A0FD-0848-84A3-9F350CCA58AD}"/>
              </a:ext>
            </a:extLst>
          </p:cNvPr>
          <p:cNvSpPr/>
          <p:nvPr/>
        </p:nvSpPr>
        <p:spPr>
          <a:xfrm>
            <a:off x="-53570" y="0"/>
            <a:ext cx="13941483" cy="1682496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7C91C-3707-2748-BA95-E7E1BB539825}"/>
              </a:ext>
            </a:extLst>
          </p:cNvPr>
          <p:cNvSpPr txBox="1">
            <a:spLocks/>
          </p:cNvSpPr>
          <p:nvPr/>
        </p:nvSpPr>
        <p:spPr>
          <a:xfrm>
            <a:off x="585216" y="361695"/>
            <a:ext cx="11196287" cy="1322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2" y="2108484"/>
            <a:ext cx="758305" cy="758305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Glue the ends of the paper together to create a cube.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C8208-30A9-FC4D-9C63-A20A2C954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0704" y="312954"/>
            <a:ext cx="1818360" cy="714355"/>
          </a:xfrm>
          <a:prstGeom prst="rect">
            <a:avLst/>
          </a:prstGeom>
        </p:spPr>
      </p:pic>
      <p:pic>
        <p:nvPicPr>
          <p:cNvPr id="5" name="Picture 4" descr="A picture containing floor, wooden, wood&#10;&#10;Description automatically generated">
            <a:extLst>
              <a:ext uri="{FF2B5EF4-FFF2-40B4-BE49-F238E27FC236}">
                <a16:creationId xmlns:a16="http://schemas.microsoft.com/office/drawing/2014/main" id="{C54DC811-E304-9E4F-8D55-D8B69C0B4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044191"/>
            <a:ext cx="6062851" cy="45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FAC62-A0FD-0848-84A3-9F350CCA58AD}"/>
              </a:ext>
            </a:extLst>
          </p:cNvPr>
          <p:cNvSpPr/>
          <p:nvPr/>
        </p:nvSpPr>
        <p:spPr>
          <a:xfrm>
            <a:off x="-53570" y="0"/>
            <a:ext cx="13941483" cy="1682496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7C91C-3707-2748-BA95-E7E1BB539825}"/>
              </a:ext>
            </a:extLst>
          </p:cNvPr>
          <p:cNvSpPr txBox="1">
            <a:spLocks/>
          </p:cNvSpPr>
          <p:nvPr/>
        </p:nvSpPr>
        <p:spPr>
          <a:xfrm>
            <a:off x="585216" y="361695"/>
            <a:ext cx="11196287" cy="1322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2" y="2108484"/>
            <a:ext cx="758305" cy="758305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Trace the top of the cube on the other piece of paper and cut along your tracing. This will be the top of your lantern.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C8208-30A9-FC4D-9C63-A20A2C954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0704" y="312954"/>
            <a:ext cx="1818360" cy="714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3F0D89-1628-D049-B9F3-A3CD78B14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108484"/>
            <a:ext cx="6062851" cy="45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FAC62-A0FD-0848-84A3-9F350CCA58AD}"/>
              </a:ext>
            </a:extLst>
          </p:cNvPr>
          <p:cNvSpPr/>
          <p:nvPr/>
        </p:nvSpPr>
        <p:spPr>
          <a:xfrm>
            <a:off x="-53570" y="0"/>
            <a:ext cx="13941483" cy="1682496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7C91C-3707-2748-BA95-E7E1BB539825}"/>
              </a:ext>
            </a:extLst>
          </p:cNvPr>
          <p:cNvSpPr txBox="1">
            <a:spLocks/>
          </p:cNvSpPr>
          <p:nvPr/>
        </p:nvSpPr>
        <p:spPr>
          <a:xfrm>
            <a:off x="585216" y="361695"/>
            <a:ext cx="11196287" cy="1322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2" y="2108484"/>
            <a:ext cx="758305" cy="758305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Attach the top of the lantern to the cube.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C8208-30A9-FC4D-9C63-A20A2C954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0704" y="312954"/>
            <a:ext cx="1818360" cy="714355"/>
          </a:xfrm>
          <a:prstGeom prst="rect">
            <a:avLst/>
          </a:prstGeom>
        </p:spPr>
      </p:pic>
      <p:pic>
        <p:nvPicPr>
          <p:cNvPr id="4" name="Picture 3" descr="A picture containing floor, indoor, wooden, wood&#10;&#10;Description automatically generated">
            <a:extLst>
              <a:ext uri="{FF2B5EF4-FFF2-40B4-BE49-F238E27FC236}">
                <a16:creationId xmlns:a16="http://schemas.microsoft.com/office/drawing/2014/main" id="{76F4A8E4-8C7E-B34C-AEE4-B332E3F98D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108484"/>
            <a:ext cx="6062852" cy="45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FAC62-A0FD-0848-84A3-9F350CCA58AD}"/>
              </a:ext>
            </a:extLst>
          </p:cNvPr>
          <p:cNvSpPr/>
          <p:nvPr/>
        </p:nvSpPr>
        <p:spPr>
          <a:xfrm>
            <a:off x="-53570" y="0"/>
            <a:ext cx="13941483" cy="1682496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7C91C-3707-2748-BA95-E7E1BB539825}"/>
              </a:ext>
            </a:extLst>
          </p:cNvPr>
          <p:cNvSpPr txBox="1">
            <a:spLocks/>
          </p:cNvSpPr>
          <p:nvPr/>
        </p:nvSpPr>
        <p:spPr>
          <a:xfrm>
            <a:off x="585216" y="361695"/>
            <a:ext cx="11196287" cy="1322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2" y="2108484"/>
            <a:ext cx="758305" cy="758305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 a flashlight or flameless candle under your paper lantern to simulate a fire.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C8208-30A9-FC4D-9C63-A20A2C954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0704" y="312954"/>
            <a:ext cx="1818360" cy="714355"/>
          </a:xfrm>
          <a:prstGeom prst="rect">
            <a:avLst/>
          </a:prstGeom>
        </p:spPr>
      </p:pic>
      <p:pic>
        <p:nvPicPr>
          <p:cNvPr id="5" name="Picture 4" descr="A picture containing indoor, wood&#10;&#10;Description automatically generated">
            <a:extLst>
              <a:ext uri="{FF2B5EF4-FFF2-40B4-BE49-F238E27FC236}">
                <a16:creationId xmlns:a16="http://schemas.microsoft.com/office/drawing/2014/main" id="{901CDF88-4019-5944-A24B-E55E33AD1D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108484"/>
            <a:ext cx="6062852" cy="45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FAC62-A0FD-0848-84A3-9F350CCA58AD}"/>
              </a:ext>
            </a:extLst>
          </p:cNvPr>
          <p:cNvSpPr/>
          <p:nvPr/>
        </p:nvSpPr>
        <p:spPr>
          <a:xfrm>
            <a:off x="-53570" y="0"/>
            <a:ext cx="13941483" cy="1682496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A7C91C-3707-2748-BA95-E7E1BB539825}"/>
              </a:ext>
            </a:extLst>
          </p:cNvPr>
          <p:cNvSpPr txBox="1">
            <a:spLocks/>
          </p:cNvSpPr>
          <p:nvPr/>
        </p:nvSpPr>
        <p:spPr>
          <a:xfrm>
            <a:off x="585216" y="361695"/>
            <a:ext cx="11196287" cy="132231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9200" algn="ctr"/>
              </a:tabLst>
              <a:defRPr lang="en-US" sz="4000" kern="1200" cap="none" spc="200" baseline="0" dirty="0">
                <a:solidFill>
                  <a:schemeClr val="tx1"/>
                </a:solidFill>
                <a:latin typeface="+mj-lt"/>
                <a:ea typeface="+mn-ea"/>
                <a:cs typeface="Arial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000000"/>
                </a:solidFill>
                <a:latin typeface="Georgia" pitchFamily="18" charset="0"/>
              </a:defRPr>
            </a:lvl5pPr>
            <a:lvl6pPr marL="509412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6pPr>
            <a:lvl7pPr marL="1018824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7pPr>
            <a:lvl8pPr marL="1528237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8pPr>
            <a:lvl9pPr marL="2037649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2" y="2108484"/>
            <a:ext cx="758305" cy="758305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Now, retell the story with your new prop!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C8208-30A9-FC4D-9C63-A20A2C954B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0704" y="312954"/>
            <a:ext cx="1818360" cy="71435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3ECBC8-EE61-BA48-87CA-16B6CEFBD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585" y="2226468"/>
            <a:ext cx="6062852" cy="45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52ECA5-897A-5C4B-8114-AF07EE93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76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EF0D12-D95D-9F4F-B16F-7A40BCE23D6A}"/>
              </a:ext>
            </a:extLst>
          </p:cNvPr>
          <p:cNvSpPr/>
          <p:nvPr/>
        </p:nvSpPr>
        <p:spPr>
          <a:xfrm>
            <a:off x="-53570" y="-1"/>
            <a:ext cx="13941483" cy="7772401"/>
          </a:xfrm>
          <a:prstGeom prst="rect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11">
            <a:extLst>
              <a:ext uri="{FF2B5EF4-FFF2-40B4-BE49-F238E27FC236}">
                <a16:creationId xmlns:a16="http://schemas.microsoft.com/office/drawing/2014/main" id="{0C6BC963-1B8B-DF42-9DE0-AE839CBDA56B}"/>
              </a:ext>
            </a:extLst>
          </p:cNvPr>
          <p:cNvSpPr txBox="1">
            <a:spLocks/>
          </p:cNvSpPr>
          <p:nvPr/>
        </p:nvSpPr>
        <p:spPr>
          <a:xfrm>
            <a:off x="656469" y="1742758"/>
            <a:ext cx="12619265" cy="2089992"/>
          </a:xfrm>
          <a:prstGeom prst="rect">
            <a:avLst/>
          </a:prstGeom>
        </p:spPr>
        <p:txBody>
          <a:bodyPr/>
          <a:lstStyle>
            <a:lvl1pPr marL="382059" indent="-3820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3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2pPr>
            <a:lvl3pPr marL="1273531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3pPr>
            <a:lvl4pPr marL="1782943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4pPr>
            <a:lvl5pPr marL="2292355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5pPr>
            <a:lvl6pPr marL="2801767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311180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820592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4330004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800" kern="0" dirty="0"/>
              <a:t>In the story called “The Girl Who Used Her Wits” (also known as “The Clever Daughter-in-Law”), two sisters are tasked to find fire wrapped in paper and are stumped. Luckily, on their journey to visit their mother, they meet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kern="0" dirty="0"/>
              <a:t>a clever girl who solves the riddle and gives them fire wrapped in paper – a lantern!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30AC25-F07A-2D45-BF1D-61377993FCCB}"/>
              </a:ext>
            </a:extLst>
          </p:cNvPr>
          <p:cNvGrpSpPr/>
          <p:nvPr/>
        </p:nvGrpSpPr>
        <p:grpSpPr>
          <a:xfrm>
            <a:off x="585216" y="312954"/>
            <a:ext cx="13941482" cy="9315636"/>
            <a:chOff x="585216" y="312954"/>
            <a:chExt cx="13941482" cy="9315636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DBF38421-BE56-E549-8FB4-B8D32DD4B018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Girl Who Used Her Wits</a:t>
              </a:r>
              <a:endParaRPr lang="en-US" b="1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 descr="A picture containing text, helmet&#10;&#10;Description automatically generated">
              <a:extLst>
                <a:ext uri="{FF2B5EF4-FFF2-40B4-BE49-F238E27FC236}">
                  <a16:creationId xmlns:a16="http://schemas.microsoft.com/office/drawing/2014/main" id="{5B19064F-10E1-2E4F-BF47-DAD505BE1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47759" y="2149964"/>
              <a:ext cx="5778939" cy="7478626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0D52A2F-B627-4549-BC2E-3C6E8FC31372}"/>
                </a:ext>
              </a:extLst>
            </p:cNvPr>
            <p:cNvGrpSpPr/>
            <p:nvPr/>
          </p:nvGrpSpPr>
          <p:grpSpPr>
            <a:xfrm>
              <a:off x="6523412" y="6002673"/>
              <a:ext cx="3367880" cy="1682755"/>
              <a:chOff x="1528079" y="4002163"/>
              <a:chExt cx="3313856" cy="1655762"/>
            </a:xfrm>
          </p:grpSpPr>
          <p:pic>
            <p:nvPicPr>
              <p:cNvPr id="13" name="Picture 12" descr="Shape, circle&#10;&#10;Description automatically generated">
                <a:extLst>
                  <a:ext uri="{FF2B5EF4-FFF2-40B4-BE49-F238E27FC236}">
                    <a16:creationId xmlns:a16="http://schemas.microsoft.com/office/drawing/2014/main" id="{80B889C1-713E-A04C-8C41-BAFBF0821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079" y="4002163"/>
                <a:ext cx="3313856" cy="165576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139354-85E4-204A-A30C-08872148112A}"/>
                  </a:ext>
                </a:extLst>
              </p:cNvPr>
              <p:cNvSpPr txBox="1"/>
              <p:nvPr/>
            </p:nvSpPr>
            <p:spPr>
              <a:xfrm>
                <a:off x="1607591" y="4340788"/>
                <a:ext cx="299167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5EC4B6"/>
                    </a:solidFill>
                    <a:latin typeface="Arial" panose="020B0604020202020204" pitchFamily="34" charset="0"/>
                  </a:rPr>
                  <a:t>I love stories,</a:t>
                </a:r>
              </a:p>
              <a:p>
                <a:pPr algn="ctr"/>
                <a:r>
                  <a:rPr lang="en-US" sz="3200" dirty="0">
                    <a:solidFill>
                      <a:srgbClr val="5EC4B6"/>
                    </a:solidFill>
                    <a:latin typeface="Arial" panose="020B0604020202020204" pitchFamily="34" charset="0"/>
                  </a:rPr>
                  <a:t>don’t you?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CBB17A-2D69-814F-9E09-186C77961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38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991200-C782-944A-8F18-21AAF0448A50}"/>
              </a:ext>
            </a:extLst>
          </p:cNvPr>
          <p:cNvSpPr/>
          <p:nvPr/>
        </p:nvSpPr>
        <p:spPr>
          <a:xfrm>
            <a:off x="587676" y="2892399"/>
            <a:ext cx="75475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5EC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China Art Projects: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padlet.com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aamschoolprograms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StoriesfromChina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5EC4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Heroes and She-roes Art Projects: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padlet.com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aamschoolprograms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HeroesandSheroes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2E91800E-1E90-F349-808D-67427A0333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109" y="4879230"/>
            <a:ext cx="3547434" cy="18446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1AA167-6C2D-E348-827F-7328B3E2244B}"/>
              </a:ext>
            </a:extLst>
          </p:cNvPr>
          <p:cNvGrpSpPr/>
          <p:nvPr/>
        </p:nvGrpSpPr>
        <p:grpSpPr>
          <a:xfrm>
            <a:off x="-53570" y="0"/>
            <a:ext cx="15053565" cy="12294437"/>
            <a:chOff x="-53570" y="0"/>
            <a:chExt cx="15053565" cy="12294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EF0D12-D95D-9F4F-B16F-7A40BCE23D6A}"/>
                </a:ext>
              </a:extLst>
            </p:cNvPr>
            <p:cNvSpPr/>
            <p:nvPr/>
          </p:nvSpPr>
          <p:spPr>
            <a:xfrm>
              <a:off x="-53570" y="0"/>
              <a:ext cx="13941483" cy="2545492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59484135-9E9B-8042-A995-1BFB810E4CDB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 your work!</a:t>
              </a:r>
            </a:p>
          </p:txBody>
        </p:sp>
        <p:sp>
          <p:nvSpPr>
            <p:cNvPr id="10" name="Subtitle 11">
              <a:extLst>
                <a:ext uri="{FF2B5EF4-FFF2-40B4-BE49-F238E27FC236}">
                  <a16:creationId xmlns:a16="http://schemas.microsoft.com/office/drawing/2014/main" id="{61DE4320-ADEF-894C-8B8D-7BA8FAF54369}"/>
                </a:ext>
              </a:extLst>
            </p:cNvPr>
            <p:cNvSpPr txBox="1">
              <a:spLocks/>
            </p:cNvSpPr>
            <p:nvPr/>
          </p:nvSpPr>
          <p:spPr>
            <a:xfrm>
              <a:off x="570743" y="1562411"/>
              <a:ext cx="10336356" cy="6658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buClr>
                  <a:srgbClr val="F14F22"/>
                </a:buClr>
              </a:pPr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see what other students have posted.</a:t>
              </a:r>
            </a:p>
            <a:p>
              <a:pPr algn="l">
                <a:lnSpc>
                  <a:spcPct val="100000"/>
                </a:lnSpc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E3820D62-E7AA-884F-BFFC-D4F2349CE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2409" y="2526973"/>
              <a:ext cx="7547586" cy="97674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CBFE2B-BF78-8448-A522-9902AD899581}"/>
                </a:ext>
              </a:extLst>
            </p:cNvPr>
            <p:cNvSpPr txBox="1"/>
            <p:nvPr/>
          </p:nvSpPr>
          <p:spPr>
            <a:xfrm>
              <a:off x="6408911" y="5223668"/>
              <a:ext cx="341781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5EC4B6"/>
                  </a:solidFill>
                  <a:latin typeface="Arial" panose="020B0604020202020204" pitchFamily="34" charset="0"/>
                </a:rPr>
                <a:t>Show me </a:t>
              </a:r>
            </a:p>
            <a:p>
              <a:pPr algn="ctr"/>
              <a:r>
                <a:rPr lang="en-US" sz="3200" dirty="0">
                  <a:solidFill>
                    <a:srgbClr val="5EC4B6"/>
                  </a:solidFill>
                  <a:latin typeface="Arial" panose="020B0604020202020204" pitchFamily="34" charset="0"/>
                </a:rPr>
                <a:t>your stuff!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B33C14-D438-F04E-969B-1A14895A5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8830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73E81B-E10E-064C-8327-2F572B70B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3817600" cy="7772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5536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4D2A913B-C7C1-7E41-8796-F1693756B395}"/>
              </a:ext>
            </a:extLst>
          </p:cNvPr>
          <p:cNvSpPr txBox="1">
            <a:spLocks/>
          </p:cNvSpPr>
          <p:nvPr/>
        </p:nvSpPr>
        <p:spPr>
          <a:xfrm>
            <a:off x="432037" y="2051395"/>
            <a:ext cx="8699083" cy="6404209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3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2pPr>
            <a:lvl3pPr marL="1273531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3pPr>
            <a:lvl4pPr marL="1782943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4pPr>
            <a:lvl5pPr marL="2292355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5pPr>
            <a:lvl6pPr marL="2801767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311180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820592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4330004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Like the clever girl, create your own paper lantern. 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>
                <a:solidFill>
                  <a:schemeClr val="tx1"/>
                </a:solidFill>
              </a:rPr>
              <a:t>Retell the Chinese folktale to your friends.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>
                <a:solidFill>
                  <a:schemeClr val="tx1"/>
                </a:solidFill>
              </a:rPr>
              <a:t>Celebrate the Spring Lantern Festival.</a:t>
            </a:r>
            <a:br>
              <a:rPr lang="en-US" sz="2800" kern="0" dirty="0">
                <a:solidFill>
                  <a:schemeClr val="tx1"/>
                </a:solidFill>
              </a:rPr>
            </a:br>
            <a:r>
              <a:rPr lang="en-US" sz="1800" kern="0" dirty="0">
                <a:solidFill>
                  <a:schemeClr val="tx1"/>
                </a:solidFill>
              </a:rPr>
              <a:t>(the 15</a:t>
            </a:r>
            <a:r>
              <a:rPr lang="en-US" sz="1800" kern="0" baseline="30000" dirty="0">
                <a:solidFill>
                  <a:schemeClr val="tx1"/>
                </a:solidFill>
              </a:rPr>
              <a:t>th</a:t>
            </a:r>
            <a:r>
              <a:rPr lang="en-US" sz="1800" kern="0" dirty="0">
                <a:solidFill>
                  <a:schemeClr val="tx1"/>
                </a:solidFill>
              </a:rPr>
              <a:t> day of the first month of the lunar calendar, or the last day of the Lunar New Year Festival)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>
                <a:solidFill>
                  <a:schemeClr val="tx1"/>
                </a:solidFill>
              </a:rPr>
              <a:t>Celebrate the Mid-Autumn Festival.</a:t>
            </a:r>
            <a:br>
              <a:rPr lang="en-US" sz="2800" kern="0" dirty="0">
                <a:solidFill>
                  <a:schemeClr val="tx1"/>
                </a:solidFill>
              </a:rPr>
            </a:br>
            <a:r>
              <a:rPr lang="en-US" sz="1800" kern="0" dirty="0">
                <a:solidFill>
                  <a:schemeClr val="tx1"/>
                </a:solidFill>
              </a:rPr>
              <a:t>(the 15th day of the 8th month of the lunar calendar with a full moon at night)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96CF39-78E2-6244-BD0F-665344CD9C4F}"/>
              </a:ext>
            </a:extLst>
          </p:cNvPr>
          <p:cNvGrpSpPr/>
          <p:nvPr/>
        </p:nvGrpSpPr>
        <p:grpSpPr>
          <a:xfrm>
            <a:off x="1" y="0"/>
            <a:ext cx="14950940" cy="11336772"/>
            <a:chOff x="1" y="0"/>
            <a:chExt cx="14950940" cy="1133677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1" y="0"/>
              <a:ext cx="13817600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A8916A-11A0-EF42-A3F0-9975A393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  <p:pic>
          <p:nvPicPr>
            <p:cNvPr id="10" name="Picture 9" descr="A picture containing text, dark&#10;&#10;Description automatically generated">
              <a:extLst>
                <a:ext uri="{FF2B5EF4-FFF2-40B4-BE49-F238E27FC236}">
                  <a16:creationId xmlns:a16="http://schemas.microsoft.com/office/drawing/2014/main" id="{664B40E6-87BE-714C-B02B-F7BB3DFC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3355" y="1569308"/>
              <a:ext cx="7547586" cy="9767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8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Subtitle 11">
            <a:extLst>
              <a:ext uri="{FF2B5EF4-FFF2-40B4-BE49-F238E27FC236}">
                <a16:creationId xmlns:a16="http://schemas.microsoft.com/office/drawing/2014/main" id="{4D2A913B-C7C1-7E41-8796-F1693756B395}"/>
              </a:ext>
            </a:extLst>
          </p:cNvPr>
          <p:cNvSpPr txBox="1">
            <a:spLocks/>
          </p:cNvSpPr>
          <p:nvPr/>
        </p:nvSpPr>
        <p:spPr>
          <a:xfrm>
            <a:off x="432038" y="2051395"/>
            <a:ext cx="5752862" cy="6404209"/>
          </a:xfrm>
          <a:prstGeom prst="rect">
            <a:avLst/>
          </a:prstGeom>
        </p:spPr>
        <p:txBody>
          <a:bodyPr>
            <a:normAutofit/>
          </a:bodyPr>
          <a:lstStyle>
            <a:lvl1pPr marL="382059" indent="-3820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3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27795" indent="-31838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2pPr>
            <a:lvl3pPr marL="1273531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3pPr>
            <a:lvl4pPr marL="1782943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4pPr>
            <a:lvl5pPr marL="2292355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00"/>
                </a:solidFill>
                <a:latin typeface="Georgia"/>
                <a:ea typeface="ＭＳ Ｐゴシック" charset="-128"/>
                <a:cs typeface="Arial" charset="0"/>
              </a:defRPr>
            </a:lvl5pPr>
            <a:lvl6pPr marL="2801767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311180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820592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4330004" indent="-25470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b="1" kern="0" dirty="0">
                <a:solidFill>
                  <a:srgbClr val="5EC4B6"/>
                </a:solidFill>
              </a:rPr>
              <a:t>You will need the following: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Two blank pieces of 8 ½-by-11-inch paper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Safety scissors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Cardboard box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Color markers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Glue or tape</a:t>
            </a:r>
          </a:p>
          <a:p>
            <a:pPr marL="342900" indent="-342900">
              <a:lnSpc>
                <a:spcPct val="150000"/>
              </a:lnSpc>
              <a:buClr>
                <a:srgbClr val="5EC4B6"/>
              </a:buClr>
              <a:buFont typeface="Wingdings" pitchFamily="2" charset="2"/>
              <a:buChar char="§"/>
            </a:pPr>
            <a:r>
              <a:rPr lang="en-US" sz="2800" kern="0" dirty="0"/>
              <a:t>Flashlight or flameless candle</a:t>
            </a: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E3DEB8-B492-E141-B711-41EF49EC2FAE}"/>
              </a:ext>
            </a:extLst>
          </p:cNvPr>
          <p:cNvGrpSpPr/>
          <p:nvPr/>
        </p:nvGrpSpPr>
        <p:grpSpPr>
          <a:xfrm>
            <a:off x="1" y="0"/>
            <a:ext cx="14403120" cy="8944941"/>
            <a:chOff x="1" y="0"/>
            <a:chExt cx="14403120" cy="89449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1" y="0"/>
              <a:ext cx="13817600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Gather your materials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A8916A-11A0-EF42-A3F0-9975A393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  <p:pic>
          <p:nvPicPr>
            <p:cNvPr id="4" name="Picture 3" descr="A picture containing text, indoor, arranged&#10;&#10;Description automatically generated">
              <a:extLst>
                <a:ext uri="{FF2B5EF4-FFF2-40B4-BE49-F238E27FC236}">
                  <a16:creationId xmlns:a16="http://schemas.microsoft.com/office/drawing/2014/main" id="{6FE72A96-1B95-7344-96D3-8C26B1CDA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706" y="2051395"/>
              <a:ext cx="6772856" cy="5079642"/>
            </a:xfrm>
            <a:prstGeom prst="rect">
              <a:avLst/>
            </a:prstGeom>
          </p:spPr>
        </p:pic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587450A-213F-A242-8249-5DBF1CB92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0980" y="3610492"/>
              <a:ext cx="3662141" cy="5334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420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Fold one piece of paper in half lengthwise. Unfold.</a:t>
            </a:r>
          </a:p>
          <a:p>
            <a:pPr algn="l">
              <a:lnSpc>
                <a:spcPct val="1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4DE8BB-D531-474F-B319-8165D2969F05}"/>
              </a:ext>
            </a:extLst>
          </p:cNvPr>
          <p:cNvGrpSpPr/>
          <p:nvPr/>
        </p:nvGrpSpPr>
        <p:grpSpPr>
          <a:xfrm>
            <a:off x="-53570" y="0"/>
            <a:ext cx="13941483" cy="1684009"/>
            <a:chOff x="-53570" y="0"/>
            <a:chExt cx="13941483" cy="168400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20BE43C-F2DC-4B46-B6F0-5AEDDF5B2D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800" y="2108485"/>
            <a:ext cx="6062850" cy="45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0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Along the folded line, cut the paper in half.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6F22AC-B858-F04D-AD9E-BC96CD187B50}"/>
              </a:ext>
            </a:extLst>
          </p:cNvPr>
          <p:cNvGrpSpPr/>
          <p:nvPr/>
        </p:nvGrpSpPr>
        <p:grpSpPr>
          <a:xfrm>
            <a:off x="-53570" y="0"/>
            <a:ext cx="13941483" cy="6655623"/>
            <a:chOff x="-53570" y="0"/>
            <a:chExt cx="13941483" cy="66556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29B65C9-D8D6-E142-962C-A8B57E502DD7}"/>
                </a:ext>
              </a:extLst>
            </p:cNvPr>
            <p:cNvGrpSpPr/>
            <p:nvPr/>
          </p:nvGrpSpPr>
          <p:grpSpPr>
            <a:xfrm>
              <a:off x="-53570" y="0"/>
              <a:ext cx="13941483" cy="1684009"/>
              <a:chOff x="-53570" y="0"/>
              <a:chExt cx="13941483" cy="16840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4FAC62-A0FD-0848-84A3-9F350CCA58AD}"/>
                  </a:ext>
                </a:extLst>
              </p:cNvPr>
              <p:cNvSpPr/>
              <p:nvPr/>
            </p:nvSpPr>
            <p:spPr>
              <a:xfrm>
                <a:off x="-53570" y="0"/>
                <a:ext cx="13941483" cy="1682496"/>
              </a:xfrm>
              <a:prstGeom prst="rect">
                <a:avLst/>
              </a:prstGeom>
              <a:solidFill>
                <a:srgbClr val="5EC4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12A7C91C-3707-2748-BA95-E7E1BB5398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216" y="361695"/>
                <a:ext cx="11196287" cy="1322314"/>
              </a:xfrm>
              <a:prstGeom prst="rect">
                <a:avLst/>
              </a:prstGeom>
            </p:spPr>
            <p:txBody>
              <a:bodyPr lIns="0" tIns="0" rIns="0" bIns="0" anchor="t">
                <a:noAutofit/>
              </a:bodyPr>
              <a:lstStyle>
                <a:lvl1pPr algn="l" rtl="0" eaLnBrk="1" fontAlgn="base" hangingPunct="1">
                  <a:lnSpc>
                    <a:spcPts val="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>
                      <a:lumMod val="50000"/>
                    </a:prstClr>
                  </a:buClr>
                  <a:tabLst>
                    <a:tab pos="5029200" algn="ctr"/>
                  </a:tabLst>
                  <a:defRPr lang="en-US" sz="4000" kern="1200" cap="none" spc="200" baseline="0" dirty="0">
                    <a:solidFill>
                      <a:schemeClr val="tx1"/>
                    </a:solidFill>
                    <a:latin typeface="+mj-lt"/>
                    <a:ea typeface="+mn-ea"/>
                    <a:cs typeface="Arial" charset="0"/>
                  </a:defRPr>
                </a:lvl1pPr>
                <a:lvl2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eorgia" pitchFamily="18" charset="0"/>
                  </a:defRPr>
                </a:lvl2pPr>
                <a:lvl3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eorgia" pitchFamily="18" charset="0"/>
                  </a:defRPr>
                </a:lvl3pPr>
                <a:lvl4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eorgia" pitchFamily="18" charset="0"/>
                  </a:defRPr>
                </a:lvl4pPr>
                <a:lvl5pPr algn="l" rtl="0" eaLnBrk="1" fontAlgn="base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300">
                    <a:solidFill>
                      <a:srgbClr val="000000"/>
                    </a:solidFill>
                    <a:latin typeface="Georgia" pitchFamily="18" charset="0"/>
                  </a:defRPr>
                </a:lvl5pPr>
                <a:lvl6pPr marL="509412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Tahoma" charset="0"/>
                  </a:defRPr>
                </a:lvl6pPr>
                <a:lvl7pPr marL="1018824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Tahoma" charset="0"/>
                  </a:defRPr>
                </a:lvl7pPr>
                <a:lvl8pPr marL="1528237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Tahoma" charset="0"/>
                  </a:defRPr>
                </a:lvl8pPr>
                <a:lvl9pPr marL="2037649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sz="6000" b="1" spc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Directions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F1C8208-30A9-FC4D-9C63-A20A2C954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730704" y="312954"/>
                <a:ext cx="1818360" cy="714355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CF1D9C-5C23-6B46-AE17-40A4E0F24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7025" y="2108485"/>
              <a:ext cx="6062850" cy="4547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23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Glue the two halves together to create one long strip of paper.</a:t>
            </a:r>
          </a:p>
          <a:p>
            <a:pPr algn="l">
              <a:lnSpc>
                <a:spcPct val="1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151133-3564-C649-9B70-E48A2C771891}"/>
              </a:ext>
            </a:extLst>
          </p:cNvPr>
          <p:cNvGrpSpPr/>
          <p:nvPr/>
        </p:nvGrpSpPr>
        <p:grpSpPr>
          <a:xfrm>
            <a:off x="-53570" y="0"/>
            <a:ext cx="13941483" cy="6655623"/>
            <a:chOff x="-53570" y="0"/>
            <a:chExt cx="13941483" cy="66556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  <p:pic>
          <p:nvPicPr>
            <p:cNvPr id="5" name="Picture 4" descr="A picture containing text, floor, indoor, wooden&#10;&#10;Description automatically generated">
              <a:extLst>
                <a:ext uri="{FF2B5EF4-FFF2-40B4-BE49-F238E27FC236}">
                  <a16:creationId xmlns:a16="http://schemas.microsoft.com/office/drawing/2014/main" id="{14EC6401-DF5A-A845-916C-211F8C56B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8800" y="2108485"/>
              <a:ext cx="6062851" cy="4547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26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Fold the paper into four equal parts; these will be the four sides of your lantern.</a:t>
            </a:r>
          </a:p>
          <a:p>
            <a:pPr algn="l">
              <a:lnSpc>
                <a:spcPct val="1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AC0A62-440A-2D47-B1D1-2227F71AA23B}"/>
              </a:ext>
            </a:extLst>
          </p:cNvPr>
          <p:cNvGrpSpPr/>
          <p:nvPr/>
        </p:nvGrpSpPr>
        <p:grpSpPr>
          <a:xfrm>
            <a:off x="-53570" y="0"/>
            <a:ext cx="13941483" cy="6655623"/>
            <a:chOff x="-53570" y="0"/>
            <a:chExt cx="13941483" cy="66556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  <p:pic>
          <p:nvPicPr>
            <p:cNvPr id="5" name="Picture 4" descr="A picture containing indoor, wall, floor, wooden&#10;&#10;Description automatically generated">
              <a:extLst>
                <a:ext uri="{FF2B5EF4-FFF2-40B4-BE49-F238E27FC236}">
                  <a16:creationId xmlns:a16="http://schemas.microsoft.com/office/drawing/2014/main" id="{4BB9983E-2460-7F49-A0B0-0217B07DA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7024" y="2108485"/>
              <a:ext cx="6062851" cy="4547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65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6DAEF-289B-6949-B19D-C56319BA5759}"/>
              </a:ext>
            </a:extLst>
          </p:cNvPr>
          <p:cNvSpPr/>
          <p:nvPr/>
        </p:nvSpPr>
        <p:spPr bwMode="auto">
          <a:xfrm>
            <a:off x="0" y="2393908"/>
            <a:ext cx="13817600" cy="53784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A1DED0-8004-FB45-929D-85CA953D41A3}"/>
              </a:ext>
            </a:extLst>
          </p:cNvPr>
          <p:cNvSpPr/>
          <p:nvPr/>
        </p:nvSpPr>
        <p:spPr>
          <a:xfrm>
            <a:off x="516703" y="2108485"/>
            <a:ext cx="696620" cy="696620"/>
          </a:xfrm>
          <a:prstGeom prst="ellipse">
            <a:avLst/>
          </a:prstGeom>
          <a:solidFill>
            <a:srgbClr val="5EC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95DB3264-75A2-F644-966F-BA121E414197}"/>
              </a:ext>
            </a:extLst>
          </p:cNvPr>
          <p:cNvSpPr txBox="1">
            <a:spLocks/>
          </p:cNvSpPr>
          <p:nvPr/>
        </p:nvSpPr>
        <p:spPr>
          <a:xfrm>
            <a:off x="1401285" y="2044191"/>
            <a:ext cx="4458015" cy="491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>
                <a:srgbClr val="F14F22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Decorate each square. Designs could include scenes or objects from the story.</a:t>
            </a:r>
          </a:p>
          <a:p>
            <a:pPr algn="l">
              <a:lnSpc>
                <a:spcPct val="1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A514AF-0A16-2043-90F8-0F448973C2E7}"/>
              </a:ext>
            </a:extLst>
          </p:cNvPr>
          <p:cNvGrpSpPr/>
          <p:nvPr/>
        </p:nvGrpSpPr>
        <p:grpSpPr>
          <a:xfrm>
            <a:off x="-53570" y="0"/>
            <a:ext cx="13941483" cy="6655623"/>
            <a:chOff x="-53570" y="0"/>
            <a:chExt cx="13941483" cy="66556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FAC62-A0FD-0848-84A3-9F350CCA58AD}"/>
                </a:ext>
              </a:extLst>
            </p:cNvPr>
            <p:cNvSpPr/>
            <p:nvPr/>
          </p:nvSpPr>
          <p:spPr>
            <a:xfrm>
              <a:off x="-53570" y="0"/>
              <a:ext cx="13941483" cy="1682496"/>
            </a:xfrm>
            <a:prstGeom prst="rect">
              <a:avLst/>
            </a:prstGeom>
            <a:solidFill>
              <a:srgbClr val="5EC4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12A7C91C-3707-2748-BA95-E7E1BB539825}"/>
                </a:ext>
              </a:extLst>
            </p:cNvPr>
            <p:cNvSpPr txBox="1">
              <a:spLocks/>
            </p:cNvSpPr>
            <p:nvPr/>
          </p:nvSpPr>
          <p:spPr>
            <a:xfrm>
              <a:off x="585216" y="361695"/>
              <a:ext cx="11196287" cy="1322314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rtl="0" eaLnBrk="1" fontAlgn="base" hangingPunct="1">
                <a:lnSpc>
                  <a:spcPts val="4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>
                    <a:lumMod val="50000"/>
                  </a:prstClr>
                </a:buClr>
                <a:tabLst>
                  <a:tab pos="5029200" algn="ctr"/>
                </a:tabLst>
                <a:defRPr lang="en-US" sz="4000" kern="1200" cap="none" spc="200" baseline="0" dirty="0">
                  <a:solidFill>
                    <a:schemeClr val="tx1"/>
                  </a:solidFill>
                  <a:latin typeface="+mj-lt"/>
                  <a:ea typeface="+mn-ea"/>
                  <a:cs typeface="Arial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rgbClr val="000000"/>
                  </a:solidFill>
                  <a:latin typeface="Georgia" pitchFamily="18" charset="0"/>
                </a:defRPr>
              </a:lvl5pPr>
              <a:lvl6pPr marL="509412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6pPr>
              <a:lvl7pPr marL="1018824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7pPr>
              <a:lvl8pPr marL="1528237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8pPr>
              <a:lvl9pPr marL="2037649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6000" b="1" spc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Directions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1C8208-30A9-FC4D-9C63-A20A2C954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0704" y="312954"/>
              <a:ext cx="1818360" cy="714355"/>
            </a:xfrm>
            <a:prstGeom prst="rect">
              <a:avLst/>
            </a:prstGeom>
          </p:spPr>
        </p:pic>
        <p:pic>
          <p:nvPicPr>
            <p:cNvPr id="5" name="Picture 4" descr="A picture containing text, indoor, floor, wooden&#10;&#10;Description automatically generated">
              <a:extLst>
                <a:ext uri="{FF2B5EF4-FFF2-40B4-BE49-F238E27FC236}">
                  <a16:creationId xmlns:a16="http://schemas.microsoft.com/office/drawing/2014/main" id="{C0A8FE7E-88B5-3F4C-B31E-E9264613F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0585" y="2108485"/>
              <a:ext cx="6062850" cy="4547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589058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AAM PPT TEMPLATES">
  <a:themeElements>
    <a:clrScheme name="AAM PALETTE 2015">
      <a:dk1>
        <a:sysClr val="windowText" lastClr="000000"/>
      </a:dk1>
      <a:lt1>
        <a:sysClr val="window" lastClr="FFFFFF"/>
      </a:lt1>
      <a:dk2>
        <a:srgbClr val="006E6E"/>
      </a:dk2>
      <a:lt2>
        <a:srgbClr val="5EC4B6"/>
      </a:lt2>
      <a:accent1>
        <a:srgbClr val="ED0677"/>
      </a:accent1>
      <a:accent2>
        <a:srgbClr val="F04E23"/>
      </a:accent2>
      <a:accent3>
        <a:srgbClr val="51247F"/>
      </a:accent3>
      <a:accent4>
        <a:srgbClr val="897563"/>
      </a:accent4>
      <a:accent5>
        <a:srgbClr val="911C4E"/>
      </a:accent5>
      <a:accent6>
        <a:srgbClr val="50B848"/>
      </a:accent6>
      <a:hlink>
        <a:srgbClr val="FFF20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5495"/>
        </a:dk1>
        <a:lt1>
          <a:srgbClr val="FFFFFF"/>
        </a:lt1>
        <a:dk2>
          <a:srgbClr val="D5007F"/>
        </a:dk2>
        <a:lt2>
          <a:srgbClr val="0078C0"/>
        </a:lt2>
        <a:accent1>
          <a:srgbClr val="F48120"/>
        </a:accent1>
        <a:accent2>
          <a:srgbClr val="7BC042"/>
        </a:accent2>
        <a:accent3>
          <a:srgbClr val="FFFFFF"/>
        </a:accent3>
        <a:accent4>
          <a:srgbClr val="00467E"/>
        </a:accent4>
        <a:accent5>
          <a:srgbClr val="F8C1AB"/>
        </a:accent5>
        <a:accent6>
          <a:srgbClr val="6FAE3B"/>
        </a:accent6>
        <a:hlink>
          <a:srgbClr val="0EB04C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5495"/>
        </a:dk1>
        <a:lt1>
          <a:srgbClr val="FFFFFF"/>
        </a:lt1>
        <a:dk2>
          <a:srgbClr val="D5007F"/>
        </a:dk2>
        <a:lt2>
          <a:srgbClr val="0EB04C"/>
        </a:lt2>
        <a:accent1>
          <a:srgbClr val="F48120"/>
        </a:accent1>
        <a:accent2>
          <a:srgbClr val="009FE3"/>
        </a:accent2>
        <a:accent3>
          <a:srgbClr val="FFFFFF"/>
        </a:accent3>
        <a:accent4>
          <a:srgbClr val="00467E"/>
        </a:accent4>
        <a:accent5>
          <a:srgbClr val="F8C1AB"/>
        </a:accent5>
        <a:accent6>
          <a:srgbClr val="0090CE"/>
        </a:accent6>
        <a:hlink>
          <a:srgbClr val="0078C0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5495"/>
        </a:dk1>
        <a:lt1>
          <a:srgbClr val="FFFFFF"/>
        </a:lt1>
        <a:dk2>
          <a:srgbClr val="0078C0"/>
        </a:dk2>
        <a:lt2>
          <a:srgbClr val="0EB04C"/>
        </a:lt2>
        <a:accent1>
          <a:srgbClr val="D5007F"/>
        </a:accent1>
        <a:accent2>
          <a:srgbClr val="F9A41A"/>
        </a:accent2>
        <a:accent3>
          <a:srgbClr val="FFFFFF"/>
        </a:accent3>
        <a:accent4>
          <a:srgbClr val="00467E"/>
        </a:accent4>
        <a:accent5>
          <a:srgbClr val="E7AAC0"/>
        </a:accent5>
        <a:accent6>
          <a:srgbClr val="E29416"/>
        </a:accent6>
        <a:hlink>
          <a:srgbClr val="F48120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5495"/>
        </a:dk1>
        <a:lt1>
          <a:srgbClr val="FFFFFF"/>
        </a:lt1>
        <a:dk2>
          <a:srgbClr val="0078C0"/>
        </a:dk2>
        <a:lt2>
          <a:srgbClr val="0EB04C"/>
        </a:lt2>
        <a:accent1>
          <a:srgbClr val="F48120"/>
        </a:accent1>
        <a:accent2>
          <a:srgbClr val="EE5B9F"/>
        </a:accent2>
        <a:accent3>
          <a:srgbClr val="FFFFFF"/>
        </a:accent3>
        <a:accent4>
          <a:srgbClr val="00467E"/>
        </a:accent4>
        <a:accent5>
          <a:srgbClr val="F8C1AB"/>
        </a:accent5>
        <a:accent6>
          <a:srgbClr val="D85290"/>
        </a:accent6>
        <a:hlink>
          <a:srgbClr val="D5007F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B875E010A0C4DA78F0BAE39B54CB4" ma:contentTypeVersion="11" ma:contentTypeDescription="Create a new document." ma:contentTypeScope="" ma:versionID="1d7ffb3697c6f541c8b856455a29345c">
  <xsd:schema xmlns:xsd="http://www.w3.org/2001/XMLSchema" xmlns:xs="http://www.w3.org/2001/XMLSchema" xmlns:p="http://schemas.microsoft.com/office/2006/metadata/properties" xmlns:ns2="74b40d17-9570-4c52-aaaf-b7b0fbcc792f" xmlns:ns3="8ba6c7cf-4f4a-45c9-84bc-1f485c6f3602" targetNamespace="http://schemas.microsoft.com/office/2006/metadata/properties" ma:root="true" ma:fieldsID="cc17d4f6b677ac0be2ec6ea78663e9c9" ns2:_="" ns3:_="">
    <xsd:import namespace="74b40d17-9570-4c52-aaaf-b7b0fbcc792f"/>
    <xsd:import namespace="8ba6c7cf-4f4a-45c9-84bc-1f485c6f36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40d17-9570-4c52-aaaf-b7b0fbcc79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6c7cf-4f4a-45c9-84bc-1f485c6f36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C4D7F2-4327-4E02-A81A-7C897340F7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78D9AD-8FB5-4913-A675-8A1A6F74B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799DDF-DE62-43EA-AC89-009AC6255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b40d17-9570-4c52-aaaf-b7b0fbcc792f"/>
    <ds:schemaRef ds:uri="8ba6c7cf-4f4a-45c9-84bc-1f485c6f36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MASTER AAM PPT TEMPLATES</Template>
  <TotalTime>4953</TotalTime>
  <Words>500</Words>
  <Application>Microsoft Macintosh PowerPoint</Application>
  <PresentationFormat>Custom</PresentationFormat>
  <Paragraphs>71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BauPro-MediumItalic</vt:lpstr>
      <vt:lpstr>Georgia</vt:lpstr>
      <vt:lpstr>Tahoma</vt:lpstr>
      <vt:lpstr>Walbaum 120 Medium Pro</vt:lpstr>
      <vt:lpstr>Wingdings</vt:lpstr>
      <vt:lpstr>NEW MASTER AAM PPT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Julie Musilek</dc:creator>
  <cp:lastModifiedBy>Pamela Low</cp:lastModifiedBy>
  <cp:revision>115</cp:revision>
  <cp:lastPrinted>2015-09-04T23:03:04Z</cp:lastPrinted>
  <dcterms:created xsi:type="dcterms:W3CDTF">2015-09-08T18:03:31Z</dcterms:created>
  <dcterms:modified xsi:type="dcterms:W3CDTF">2021-02-19T17:45:46Z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0x010100410B875E010A0C4DA78F0BAE39B54CB4</vt:lpwstr>
  </property>
  <property fmtid="{D5CDD505-2E9C-101B-9397-08002B2CF9AE}" pid="3" name="IsMyDocuments">
    <vt:bool>true</vt:bool>
  </property>
  <property fmtid="{D5CDD505-2E9C-101B-9397-08002B2CF9AE}" pid="4" name="Order">
    <vt:r8>589300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TemplateUrl">
    <vt:lpwstr/>
  </property>
</Properties>
</file>